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6" r:id="rId3"/>
    <p:sldId id="1198" r:id="rId4"/>
    <p:sldId id="1200" r:id="rId5"/>
    <p:sldId id="1189" r:id="rId6"/>
    <p:sldId id="1193" r:id="rId7"/>
    <p:sldId id="1192" r:id="rId8"/>
    <p:sldId id="276" r:id="rId9"/>
    <p:sldId id="1163" r:id="rId10"/>
    <p:sldId id="1164" r:id="rId11"/>
    <p:sldId id="1182" r:id="rId12"/>
    <p:sldId id="1166" r:id="rId13"/>
    <p:sldId id="1118" r:id="rId14"/>
    <p:sldId id="1153" r:id="rId15"/>
    <p:sldId id="1154" r:id="rId16"/>
    <p:sldId id="1155" r:id="rId17"/>
    <p:sldId id="1156" r:id="rId18"/>
    <p:sldId id="1157" r:id="rId19"/>
    <p:sldId id="1158" r:id="rId20"/>
    <p:sldId id="1159" r:id="rId21"/>
    <p:sldId id="1160" r:id="rId22"/>
    <p:sldId id="1087" r:id="rId23"/>
    <p:sldId id="1171" r:id="rId24"/>
    <p:sldId id="1181" r:id="rId25"/>
    <p:sldId id="295" r:id="rId26"/>
    <p:sldId id="1183" r:id="rId27"/>
    <p:sldId id="1186" r:id="rId28"/>
    <p:sldId id="1187" r:id="rId29"/>
    <p:sldId id="1188" r:id="rId30"/>
    <p:sldId id="1184" r:id="rId31"/>
    <p:sldId id="1190" r:id="rId32"/>
    <p:sldId id="1174" r:id="rId33"/>
    <p:sldId id="1173" r:id="rId34"/>
    <p:sldId id="1175" r:id="rId35"/>
    <p:sldId id="1176" r:id="rId36"/>
    <p:sldId id="1185" r:id="rId37"/>
    <p:sldId id="1195" r:id="rId38"/>
    <p:sldId id="1197" r:id="rId39"/>
    <p:sldId id="1196" r:id="rId40"/>
    <p:sldId id="1194" r:id="rId41"/>
    <p:sldId id="275" r:id="rId42"/>
    <p:sldId id="1199" r:id="rId43"/>
    <p:sldId id="1180" r:id="rId44"/>
    <p:sldId id="294" r:id="rId45"/>
    <p:sldId id="1168" r:id="rId46"/>
    <p:sldId id="117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9CD2"/>
    <a:srgbClr val="B9942C"/>
    <a:srgbClr val="0F9ED5"/>
    <a:srgbClr val="7E3616"/>
    <a:srgbClr val="D5E5F5"/>
    <a:srgbClr val="AAD9B7"/>
    <a:srgbClr val="A5D6B2"/>
    <a:srgbClr val="A9D9B6"/>
    <a:srgbClr val="A0D0AE"/>
    <a:srgbClr val="E4E3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0242AE-ABAE-4BBE-9BD0-FB688FAB172C}" v="20" dt="2026-04-29T21:37:33.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6" autoAdjust="0"/>
  </p:normalViewPr>
  <p:slideViewPr>
    <p:cSldViewPr snapToGrid="0">
      <p:cViewPr varScale="1">
        <p:scale>
          <a:sx n="78" d="100"/>
          <a:sy n="78" d="100"/>
        </p:scale>
        <p:origin x="154"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Deardorf" userId="f4457005-721c-49fe-a352-e3a843dbf84e" providerId="ADAL" clId="{440F6F94-ECAA-41C5-81D5-64BBE0FAAE0D}"/>
    <pc:docChg chg="undo custSel addSld delSld modSld sldOrd">
      <pc:chgData name="Nick Deardorf" userId="f4457005-721c-49fe-a352-e3a843dbf84e" providerId="ADAL" clId="{440F6F94-ECAA-41C5-81D5-64BBE0FAAE0D}" dt="2026-04-29T21:38:10.572" v="10361" actId="1076"/>
      <pc:docMkLst>
        <pc:docMk/>
      </pc:docMkLst>
      <pc:sldChg chg="modSp mod">
        <pc:chgData name="Nick Deardorf" userId="f4457005-721c-49fe-a352-e3a843dbf84e" providerId="ADAL" clId="{440F6F94-ECAA-41C5-81D5-64BBE0FAAE0D}" dt="2026-04-20T15:16:56.891" v="4588" actId="1035"/>
        <pc:sldMkLst>
          <pc:docMk/>
          <pc:sldMk cId="1294138384" sldId="256"/>
        </pc:sldMkLst>
        <pc:spChg chg="mod">
          <ac:chgData name="Nick Deardorf" userId="f4457005-721c-49fe-a352-e3a843dbf84e" providerId="ADAL" clId="{440F6F94-ECAA-41C5-81D5-64BBE0FAAE0D}" dt="2026-04-20T15:16:34.579" v="4573" actId="6549"/>
          <ac:spMkLst>
            <pc:docMk/>
            <pc:sldMk cId="1294138384" sldId="256"/>
            <ac:spMk id="10" creationId="{D677BB25-DAC8-9B95-443E-92B36FE8ACE0}"/>
          </ac:spMkLst>
        </pc:spChg>
        <pc:spChg chg="mod">
          <ac:chgData name="Nick Deardorf" userId="f4457005-721c-49fe-a352-e3a843dbf84e" providerId="ADAL" clId="{440F6F94-ECAA-41C5-81D5-64BBE0FAAE0D}" dt="2026-04-20T15:16:18.157" v="4571" actId="1035"/>
          <ac:spMkLst>
            <pc:docMk/>
            <pc:sldMk cId="1294138384" sldId="256"/>
            <ac:spMk id="13" creationId="{5CC57A7E-671E-D61C-4FBD-8CBE03C4FA87}"/>
          </ac:spMkLst>
        </pc:spChg>
        <pc:picChg chg="mod">
          <ac:chgData name="Nick Deardorf" userId="f4457005-721c-49fe-a352-e3a843dbf84e" providerId="ADAL" clId="{440F6F94-ECAA-41C5-81D5-64BBE0FAAE0D}" dt="2026-04-20T15:16:56.891" v="4588" actId="1035"/>
          <ac:picMkLst>
            <pc:docMk/>
            <pc:sldMk cId="1294138384" sldId="256"/>
            <ac:picMk id="2" creationId="{39EFC524-F2F4-93E6-3240-4B0B1E27AC39}"/>
          </ac:picMkLst>
        </pc:picChg>
        <pc:picChg chg="mod">
          <ac:chgData name="Nick Deardorf" userId="f4457005-721c-49fe-a352-e3a843dbf84e" providerId="ADAL" clId="{440F6F94-ECAA-41C5-81D5-64BBE0FAAE0D}" dt="2026-04-20T15:16:56.891" v="4588" actId="1035"/>
          <ac:picMkLst>
            <pc:docMk/>
            <pc:sldMk cId="1294138384" sldId="256"/>
            <ac:picMk id="3" creationId="{0E9D7116-D8D0-A816-83BB-0516447D7F4E}"/>
          </ac:picMkLst>
        </pc:picChg>
        <pc:picChg chg="mod">
          <ac:chgData name="Nick Deardorf" userId="f4457005-721c-49fe-a352-e3a843dbf84e" providerId="ADAL" clId="{440F6F94-ECAA-41C5-81D5-64BBE0FAAE0D}" dt="2026-04-20T15:16:56.891" v="4588" actId="1035"/>
          <ac:picMkLst>
            <pc:docMk/>
            <pc:sldMk cId="1294138384" sldId="256"/>
            <ac:picMk id="4" creationId="{88A0643D-68E1-0509-F731-B9BDB87F858F}"/>
          </ac:picMkLst>
        </pc:picChg>
        <pc:picChg chg="mod">
          <ac:chgData name="Nick Deardorf" userId="f4457005-721c-49fe-a352-e3a843dbf84e" providerId="ADAL" clId="{440F6F94-ECAA-41C5-81D5-64BBE0FAAE0D}" dt="2026-04-20T15:16:56.891" v="4588" actId="1035"/>
          <ac:picMkLst>
            <pc:docMk/>
            <pc:sldMk cId="1294138384" sldId="256"/>
            <ac:picMk id="6" creationId="{6266941D-26B0-72AD-5028-EE7396542DE9}"/>
          </ac:picMkLst>
        </pc:picChg>
      </pc:sldChg>
      <pc:sldChg chg="delSp modSp mod">
        <pc:chgData name="Nick Deardorf" userId="f4457005-721c-49fe-a352-e3a843dbf84e" providerId="ADAL" clId="{440F6F94-ECAA-41C5-81D5-64BBE0FAAE0D}" dt="2026-04-28T18:23:38.766" v="10346" actId="255"/>
        <pc:sldMkLst>
          <pc:docMk/>
          <pc:sldMk cId="468127791" sldId="266"/>
        </pc:sldMkLst>
        <pc:spChg chg="mod">
          <ac:chgData name="Nick Deardorf" userId="f4457005-721c-49fe-a352-e3a843dbf84e" providerId="ADAL" clId="{440F6F94-ECAA-41C5-81D5-64BBE0FAAE0D}" dt="2026-04-17T01:05:52.121" v="31" actId="20577"/>
          <ac:spMkLst>
            <pc:docMk/>
            <pc:sldMk cId="468127791" sldId="266"/>
            <ac:spMk id="6" creationId="{1EAF9340-A8CC-4F3C-CE20-6A11B372FA7D}"/>
          </ac:spMkLst>
        </pc:spChg>
        <pc:spChg chg="mod">
          <ac:chgData name="Nick Deardorf" userId="f4457005-721c-49fe-a352-e3a843dbf84e" providerId="ADAL" clId="{440F6F94-ECAA-41C5-81D5-64BBE0FAAE0D}" dt="2026-04-28T18:23:38.766" v="10346" actId="255"/>
          <ac:spMkLst>
            <pc:docMk/>
            <pc:sldMk cId="468127791" sldId="266"/>
            <ac:spMk id="8" creationId="{97C2562B-105E-6A28-7576-733C566F88D6}"/>
          </ac:spMkLst>
        </pc:spChg>
        <pc:picChg chg="mod">
          <ac:chgData name="Nick Deardorf" userId="f4457005-721c-49fe-a352-e3a843dbf84e" providerId="ADAL" clId="{440F6F94-ECAA-41C5-81D5-64BBE0FAAE0D}" dt="2026-04-17T16:04:26.269" v="2530" actId="1035"/>
          <ac:picMkLst>
            <pc:docMk/>
            <pc:sldMk cId="468127791" sldId="266"/>
            <ac:picMk id="2" creationId="{01700B69-D825-C638-58EE-18993F62F957}"/>
          </ac:picMkLst>
        </pc:picChg>
      </pc:sldChg>
      <pc:sldChg chg="addSp delSp modSp mod">
        <pc:chgData name="Nick Deardorf" userId="f4457005-721c-49fe-a352-e3a843dbf84e" providerId="ADAL" clId="{440F6F94-ECAA-41C5-81D5-64BBE0FAAE0D}" dt="2026-04-20T18:00:56.203" v="6563" actId="1076"/>
        <pc:sldMkLst>
          <pc:docMk/>
          <pc:sldMk cId="4269145347" sldId="275"/>
        </pc:sldMkLst>
        <pc:spChg chg="mod">
          <ac:chgData name="Nick Deardorf" userId="f4457005-721c-49fe-a352-e3a843dbf84e" providerId="ADAL" clId="{440F6F94-ECAA-41C5-81D5-64BBE0FAAE0D}" dt="2026-04-20T18:00:56.203" v="6563" actId="1076"/>
          <ac:spMkLst>
            <pc:docMk/>
            <pc:sldMk cId="4269145347" sldId="275"/>
            <ac:spMk id="6" creationId="{43543198-13C6-ADAB-BC84-9EE91EF246D7}"/>
          </ac:spMkLst>
        </pc:spChg>
        <pc:picChg chg="add mod">
          <ac:chgData name="Nick Deardorf" userId="f4457005-721c-49fe-a352-e3a843dbf84e" providerId="ADAL" clId="{440F6F94-ECAA-41C5-81D5-64BBE0FAAE0D}" dt="2026-04-17T16:08:47.195" v="2597"/>
          <ac:picMkLst>
            <pc:docMk/>
            <pc:sldMk cId="4269145347" sldId="275"/>
            <ac:picMk id="3" creationId="{2B55B1EF-1F5E-FBE2-06C6-93A9539DEDF8}"/>
          </ac:picMkLst>
        </pc:picChg>
      </pc:sldChg>
      <pc:sldChg chg="addSp delSp modSp add mod">
        <pc:chgData name="Nick Deardorf" userId="f4457005-721c-49fe-a352-e3a843dbf84e" providerId="ADAL" clId="{440F6F94-ECAA-41C5-81D5-64BBE0FAAE0D}" dt="2026-04-20T17:55:13.395" v="6332" actId="207"/>
        <pc:sldMkLst>
          <pc:docMk/>
          <pc:sldMk cId="3499091396" sldId="276"/>
        </pc:sldMkLst>
        <pc:spChg chg="mod">
          <ac:chgData name="Nick Deardorf" userId="f4457005-721c-49fe-a352-e3a843dbf84e" providerId="ADAL" clId="{440F6F94-ECAA-41C5-81D5-64BBE0FAAE0D}" dt="2026-04-20T17:55:13.395" v="6332" actId="207"/>
          <ac:spMkLst>
            <pc:docMk/>
            <pc:sldMk cId="3499091396" sldId="276"/>
            <ac:spMk id="5" creationId="{D188BD7D-D3E8-AD06-F7BA-4365CCD25779}"/>
          </ac:spMkLst>
        </pc:spChg>
        <pc:picChg chg="add mod">
          <ac:chgData name="Nick Deardorf" userId="f4457005-721c-49fe-a352-e3a843dbf84e" providerId="ADAL" clId="{440F6F94-ECAA-41C5-81D5-64BBE0FAAE0D}" dt="2026-04-20T17:53:58.621" v="6287" actId="1036"/>
          <ac:picMkLst>
            <pc:docMk/>
            <pc:sldMk cId="3499091396" sldId="276"/>
            <ac:picMk id="3" creationId="{88EDD097-DEC1-6423-B2D9-AA4DA2E99C6C}"/>
          </ac:picMkLst>
        </pc:picChg>
      </pc:sldChg>
      <pc:sldChg chg="addSp delSp modSp mod ord">
        <pc:chgData name="Nick Deardorf" userId="f4457005-721c-49fe-a352-e3a843dbf84e" providerId="ADAL" clId="{440F6F94-ECAA-41C5-81D5-64BBE0FAAE0D}" dt="2026-04-28T18:03:20.826" v="9039"/>
        <pc:sldMkLst>
          <pc:docMk/>
          <pc:sldMk cId="2922096909" sldId="294"/>
        </pc:sldMkLst>
        <pc:picChg chg="add mod">
          <ac:chgData name="Nick Deardorf" userId="f4457005-721c-49fe-a352-e3a843dbf84e" providerId="ADAL" clId="{440F6F94-ECAA-41C5-81D5-64BBE0FAAE0D}" dt="2026-04-17T16:05:11.961" v="2542"/>
          <ac:picMkLst>
            <pc:docMk/>
            <pc:sldMk cId="2922096909" sldId="294"/>
            <ac:picMk id="5" creationId="{00DDE905-9923-B841-8922-62ADB3485366}"/>
          </ac:picMkLst>
        </pc:picChg>
      </pc:sldChg>
      <pc:sldChg chg="addSp delSp modSp new mod ord">
        <pc:chgData name="Nick Deardorf" userId="f4457005-721c-49fe-a352-e3a843dbf84e" providerId="ADAL" clId="{440F6F94-ECAA-41C5-81D5-64BBE0FAAE0D}" dt="2026-04-20T17:57:19.252" v="6399"/>
        <pc:sldMkLst>
          <pc:docMk/>
          <pc:sldMk cId="3305419092" sldId="295"/>
        </pc:sldMkLst>
        <pc:spChg chg="add mod">
          <ac:chgData name="Nick Deardorf" userId="f4457005-721c-49fe-a352-e3a843dbf84e" providerId="ADAL" clId="{440F6F94-ECAA-41C5-81D5-64BBE0FAAE0D}" dt="2026-04-17T14:13:50.480" v="1569" actId="1076"/>
          <ac:spMkLst>
            <pc:docMk/>
            <pc:sldMk cId="3305419092" sldId="295"/>
            <ac:spMk id="3" creationId="{D695B6EC-C8C5-3503-3598-65DAAD7F471D}"/>
          </ac:spMkLst>
        </pc:spChg>
        <pc:picChg chg="add mod modCrop">
          <ac:chgData name="Nick Deardorf" userId="f4457005-721c-49fe-a352-e3a843dbf84e" providerId="ADAL" clId="{440F6F94-ECAA-41C5-81D5-64BBE0FAAE0D}" dt="2026-04-17T14:13:45.966" v="1568" actId="1076"/>
          <ac:picMkLst>
            <pc:docMk/>
            <pc:sldMk cId="3305419092" sldId="295"/>
            <ac:picMk id="7" creationId="{4C4AEBB0-2741-3F31-C5AF-93130CBCD2AF}"/>
          </ac:picMkLst>
        </pc:picChg>
      </pc:sldChg>
      <pc:sldChg chg="addSp modSp add mod modTransition">
        <pc:chgData name="Nick Deardorf" userId="f4457005-721c-49fe-a352-e3a843dbf84e" providerId="ADAL" clId="{440F6F94-ECAA-41C5-81D5-64BBE0FAAE0D}" dt="2026-04-17T16:07:40.593" v="2574"/>
        <pc:sldMkLst>
          <pc:docMk/>
          <pc:sldMk cId="2693889829" sldId="1087"/>
        </pc:sldMkLst>
        <pc:spChg chg="mod">
          <ac:chgData name="Nick Deardorf" userId="f4457005-721c-49fe-a352-e3a843dbf84e" providerId="ADAL" clId="{440F6F94-ECAA-41C5-81D5-64BBE0FAAE0D}" dt="2026-04-17T01:52:24.238" v="396" actId="1076"/>
          <ac:spMkLst>
            <pc:docMk/>
            <pc:sldMk cId="2693889829" sldId="1087"/>
            <ac:spMk id="4" creationId="{39B16FC4-0085-3455-98AC-9FB648293CB4}"/>
          </ac:spMkLst>
        </pc:spChg>
        <pc:picChg chg="add mod">
          <ac:chgData name="Nick Deardorf" userId="f4457005-721c-49fe-a352-e3a843dbf84e" providerId="ADAL" clId="{440F6F94-ECAA-41C5-81D5-64BBE0FAAE0D}" dt="2026-04-17T16:07:40.593" v="2574"/>
          <ac:picMkLst>
            <pc:docMk/>
            <pc:sldMk cId="2693889829" sldId="1087"/>
            <ac:picMk id="2" creationId="{0641F940-5898-CC1E-B66D-2C43E820E714}"/>
          </ac:picMkLst>
        </pc:picChg>
        <pc:picChg chg="mod">
          <ac:chgData name="Nick Deardorf" userId="f4457005-721c-49fe-a352-e3a843dbf84e" providerId="ADAL" clId="{440F6F94-ECAA-41C5-81D5-64BBE0FAAE0D}" dt="2026-04-17T16:07:37.800" v="2573" actId="1076"/>
          <ac:picMkLst>
            <pc:docMk/>
            <pc:sldMk cId="2693889829" sldId="1087"/>
            <ac:picMk id="6" creationId="{5CA90F20-A419-3E38-7DD6-5F0DA0AB8A15}"/>
          </ac:picMkLst>
        </pc:picChg>
      </pc:sldChg>
      <pc:sldChg chg="addSp modSp add mod modTransition">
        <pc:chgData name="Nick Deardorf" userId="f4457005-721c-49fe-a352-e3a843dbf84e" providerId="ADAL" clId="{440F6F94-ECAA-41C5-81D5-64BBE0FAAE0D}" dt="2026-04-17T16:06:37.202" v="2557"/>
        <pc:sldMkLst>
          <pc:docMk/>
          <pc:sldMk cId="3494373593" sldId="1118"/>
        </pc:sldMkLst>
        <pc:spChg chg="mod">
          <ac:chgData name="Nick Deardorf" userId="f4457005-721c-49fe-a352-e3a843dbf84e" providerId="ADAL" clId="{440F6F94-ECAA-41C5-81D5-64BBE0FAAE0D}" dt="2026-04-17T01:42:48.192" v="328" actId="14100"/>
          <ac:spMkLst>
            <pc:docMk/>
            <pc:sldMk cId="3494373593" sldId="1118"/>
            <ac:spMk id="4" creationId="{213CD82D-4378-EC1A-1514-2B57D1B1ABF8}"/>
          </ac:spMkLst>
        </pc:spChg>
        <pc:picChg chg="add mod">
          <ac:chgData name="Nick Deardorf" userId="f4457005-721c-49fe-a352-e3a843dbf84e" providerId="ADAL" clId="{440F6F94-ECAA-41C5-81D5-64BBE0FAAE0D}" dt="2026-04-17T16:06:37.202" v="2557"/>
          <ac:picMkLst>
            <pc:docMk/>
            <pc:sldMk cId="3494373593" sldId="1118"/>
            <ac:picMk id="2" creationId="{C2426292-C9D0-8FE0-F8C2-52E1259682E4}"/>
          </ac:picMkLst>
        </pc:picChg>
        <pc:picChg chg="mod">
          <ac:chgData name="Nick Deardorf" userId="f4457005-721c-49fe-a352-e3a843dbf84e" providerId="ADAL" clId="{440F6F94-ECAA-41C5-81D5-64BBE0FAAE0D}" dt="2026-04-17T01:42:44.721" v="327" actId="1076"/>
          <ac:picMkLst>
            <pc:docMk/>
            <pc:sldMk cId="3494373593" sldId="1118"/>
            <ac:picMk id="6" creationId="{9339A1C8-E94D-9680-683D-F891A9C3554C}"/>
          </ac:picMkLst>
        </pc:picChg>
      </pc:sldChg>
      <pc:sldChg chg="addSp modSp add mod modTransition">
        <pc:chgData name="Nick Deardorf" userId="f4457005-721c-49fe-a352-e3a843dbf84e" providerId="ADAL" clId="{440F6F94-ECAA-41C5-81D5-64BBE0FAAE0D}" dt="2026-04-17T16:06:43.031" v="2558"/>
        <pc:sldMkLst>
          <pc:docMk/>
          <pc:sldMk cId="1509245631" sldId="1153"/>
        </pc:sldMkLst>
        <pc:spChg chg="mod">
          <ac:chgData name="Nick Deardorf" userId="f4457005-721c-49fe-a352-e3a843dbf84e" providerId="ADAL" clId="{440F6F94-ECAA-41C5-81D5-64BBE0FAAE0D}" dt="2026-04-17T01:44:01.144" v="338" actId="1076"/>
          <ac:spMkLst>
            <pc:docMk/>
            <pc:sldMk cId="1509245631" sldId="1153"/>
            <ac:spMk id="4" creationId="{37125458-7CC3-3584-EECA-2CA83A0390D9}"/>
          </ac:spMkLst>
        </pc:spChg>
        <pc:spChg chg="mod">
          <ac:chgData name="Nick Deardorf" userId="f4457005-721c-49fe-a352-e3a843dbf84e" providerId="ADAL" clId="{440F6F94-ECAA-41C5-81D5-64BBE0FAAE0D}" dt="2026-04-17T01:44:16.947" v="340" actId="14100"/>
          <ac:spMkLst>
            <pc:docMk/>
            <pc:sldMk cId="1509245631" sldId="1153"/>
            <ac:spMk id="5" creationId="{0119EA97-6A3E-EA9A-C73A-7848697C96D6}"/>
          </ac:spMkLst>
        </pc:spChg>
        <pc:picChg chg="add mod">
          <ac:chgData name="Nick Deardorf" userId="f4457005-721c-49fe-a352-e3a843dbf84e" providerId="ADAL" clId="{440F6F94-ECAA-41C5-81D5-64BBE0FAAE0D}" dt="2026-04-17T16:06:43.031" v="2558"/>
          <ac:picMkLst>
            <pc:docMk/>
            <pc:sldMk cId="1509245631" sldId="1153"/>
            <ac:picMk id="2" creationId="{8C293A10-47AD-3A0A-EA45-4F46F71C1CBF}"/>
          </ac:picMkLst>
        </pc:picChg>
      </pc:sldChg>
      <pc:sldChg chg="addSp modSp add mod modTransition">
        <pc:chgData name="Nick Deardorf" userId="f4457005-721c-49fe-a352-e3a843dbf84e" providerId="ADAL" clId="{440F6F94-ECAA-41C5-81D5-64BBE0FAAE0D}" dt="2026-04-17T16:06:52.466" v="2561" actId="14100"/>
        <pc:sldMkLst>
          <pc:docMk/>
          <pc:sldMk cId="1868907682" sldId="1154"/>
        </pc:sldMkLst>
        <pc:spChg chg="mod ord">
          <ac:chgData name="Nick Deardorf" userId="f4457005-721c-49fe-a352-e3a843dbf84e" providerId="ADAL" clId="{440F6F94-ECAA-41C5-81D5-64BBE0FAAE0D}" dt="2026-04-17T16:06:52.466" v="2561" actId="14100"/>
          <ac:spMkLst>
            <pc:docMk/>
            <pc:sldMk cId="1868907682" sldId="1154"/>
            <ac:spMk id="4" creationId="{3EF95351-7FC8-4368-7CDD-9D8CF052E90D}"/>
          </ac:spMkLst>
        </pc:spChg>
        <pc:picChg chg="add mod">
          <ac:chgData name="Nick Deardorf" userId="f4457005-721c-49fe-a352-e3a843dbf84e" providerId="ADAL" clId="{440F6F94-ECAA-41C5-81D5-64BBE0FAAE0D}" dt="2026-04-17T16:06:45.354" v="2559"/>
          <ac:picMkLst>
            <pc:docMk/>
            <pc:sldMk cId="1868907682" sldId="1154"/>
            <ac:picMk id="2" creationId="{B24D2227-D312-3EC8-3D64-B803A133C9BA}"/>
          </ac:picMkLst>
        </pc:picChg>
        <pc:picChg chg="mod">
          <ac:chgData name="Nick Deardorf" userId="f4457005-721c-49fe-a352-e3a843dbf84e" providerId="ADAL" clId="{440F6F94-ECAA-41C5-81D5-64BBE0FAAE0D}" dt="2026-04-17T16:06:49.485" v="2560" actId="14100"/>
          <ac:picMkLst>
            <pc:docMk/>
            <pc:sldMk cId="1868907682" sldId="1154"/>
            <ac:picMk id="3" creationId="{B8575C81-92A5-604A-C697-C889C6C9E03C}"/>
          </ac:picMkLst>
        </pc:picChg>
      </pc:sldChg>
      <pc:sldChg chg="addSp modSp add mod modTransition">
        <pc:chgData name="Nick Deardorf" userId="f4457005-721c-49fe-a352-e3a843dbf84e" providerId="ADAL" clId="{440F6F94-ECAA-41C5-81D5-64BBE0FAAE0D}" dt="2026-04-17T16:07:06.711" v="2565" actId="14100"/>
        <pc:sldMkLst>
          <pc:docMk/>
          <pc:sldMk cId="1170255555" sldId="1155"/>
        </pc:sldMkLst>
        <pc:spChg chg="mod">
          <ac:chgData name="Nick Deardorf" userId="f4457005-721c-49fe-a352-e3a843dbf84e" providerId="ADAL" clId="{440F6F94-ECAA-41C5-81D5-64BBE0FAAE0D}" dt="2026-04-17T16:07:04.227" v="2564" actId="14100"/>
          <ac:spMkLst>
            <pc:docMk/>
            <pc:sldMk cId="1170255555" sldId="1155"/>
            <ac:spMk id="4" creationId="{AEBC8B63-2165-D4A5-4EB0-5BFB326D0F41}"/>
          </ac:spMkLst>
        </pc:spChg>
        <pc:spChg chg="mod">
          <ac:chgData name="Nick Deardorf" userId="f4457005-721c-49fe-a352-e3a843dbf84e" providerId="ADAL" clId="{440F6F94-ECAA-41C5-81D5-64BBE0FAAE0D}" dt="2026-04-17T16:07:06.711" v="2565" actId="14100"/>
          <ac:spMkLst>
            <pc:docMk/>
            <pc:sldMk cId="1170255555" sldId="1155"/>
            <ac:spMk id="5" creationId="{1371B1D8-7485-7D12-B9CD-C3F4A9DE02D5}"/>
          </ac:spMkLst>
        </pc:spChg>
        <pc:picChg chg="add mod">
          <ac:chgData name="Nick Deardorf" userId="f4457005-721c-49fe-a352-e3a843dbf84e" providerId="ADAL" clId="{440F6F94-ECAA-41C5-81D5-64BBE0FAAE0D}" dt="2026-04-17T16:06:58.275" v="2562"/>
          <ac:picMkLst>
            <pc:docMk/>
            <pc:sldMk cId="1170255555" sldId="1155"/>
            <ac:picMk id="2" creationId="{D1B18125-047B-59DA-7389-F1085C621994}"/>
          </ac:picMkLst>
        </pc:picChg>
        <pc:picChg chg="mod">
          <ac:chgData name="Nick Deardorf" userId="f4457005-721c-49fe-a352-e3a843dbf84e" providerId="ADAL" clId="{440F6F94-ECAA-41C5-81D5-64BBE0FAAE0D}" dt="2026-04-17T16:07:01.918" v="2563" actId="14100"/>
          <ac:picMkLst>
            <pc:docMk/>
            <pc:sldMk cId="1170255555" sldId="1155"/>
            <ac:picMk id="3" creationId="{E187B5CB-5C4D-9E0D-A1D2-2BC028DEE5A5}"/>
          </ac:picMkLst>
        </pc:picChg>
      </pc:sldChg>
      <pc:sldChg chg="addSp modSp add mod modTransition">
        <pc:chgData name="Nick Deardorf" userId="f4457005-721c-49fe-a352-e3a843dbf84e" providerId="ADAL" clId="{440F6F94-ECAA-41C5-81D5-64BBE0FAAE0D}" dt="2026-04-17T16:06:30.184" v="2556" actId="14100"/>
        <pc:sldMkLst>
          <pc:docMk/>
          <pc:sldMk cId="79940784" sldId="1156"/>
        </pc:sldMkLst>
        <pc:spChg chg="mod">
          <ac:chgData name="Nick Deardorf" userId="f4457005-721c-49fe-a352-e3a843dbf84e" providerId="ADAL" clId="{440F6F94-ECAA-41C5-81D5-64BBE0FAAE0D}" dt="2026-04-17T16:06:30.184" v="2556" actId="14100"/>
          <ac:spMkLst>
            <pc:docMk/>
            <pc:sldMk cId="79940784" sldId="1156"/>
            <ac:spMk id="4" creationId="{C39DCFA8-69B1-0344-07F7-1CF5DED7830D}"/>
          </ac:spMkLst>
        </pc:spChg>
        <pc:picChg chg="add mod">
          <ac:chgData name="Nick Deardorf" userId="f4457005-721c-49fe-a352-e3a843dbf84e" providerId="ADAL" clId="{440F6F94-ECAA-41C5-81D5-64BBE0FAAE0D}" dt="2026-04-17T16:06:19.476" v="2554"/>
          <ac:picMkLst>
            <pc:docMk/>
            <pc:sldMk cId="79940784" sldId="1156"/>
            <ac:picMk id="2" creationId="{65272B77-C545-886C-7F94-0B2DA1ABF35D}"/>
          </ac:picMkLst>
        </pc:picChg>
        <pc:picChg chg="mod">
          <ac:chgData name="Nick Deardorf" userId="f4457005-721c-49fe-a352-e3a843dbf84e" providerId="ADAL" clId="{440F6F94-ECAA-41C5-81D5-64BBE0FAAE0D}" dt="2026-04-17T16:06:26.952" v="2555" actId="14100"/>
          <ac:picMkLst>
            <pc:docMk/>
            <pc:sldMk cId="79940784" sldId="1156"/>
            <ac:picMk id="3" creationId="{AEE78332-7BEA-4F19-98B3-6670A920A09E}"/>
          </ac:picMkLst>
        </pc:picChg>
      </pc:sldChg>
      <pc:sldChg chg="addSp delSp modSp add mod modTransition">
        <pc:chgData name="Nick Deardorf" userId="f4457005-721c-49fe-a352-e3a843dbf84e" providerId="ADAL" clId="{440F6F94-ECAA-41C5-81D5-64BBE0FAAE0D}" dt="2026-04-27T15:02:29.545" v="7940" actId="478"/>
        <pc:sldMkLst>
          <pc:docMk/>
          <pc:sldMk cId="178988816" sldId="1157"/>
        </pc:sldMkLst>
        <pc:spChg chg="mod">
          <ac:chgData name="Nick Deardorf" userId="f4457005-721c-49fe-a352-e3a843dbf84e" providerId="ADAL" clId="{440F6F94-ECAA-41C5-81D5-64BBE0FAAE0D}" dt="2026-04-17T01:47:47.663" v="364" actId="1076"/>
          <ac:spMkLst>
            <pc:docMk/>
            <pc:sldMk cId="178988816" sldId="1157"/>
            <ac:spMk id="5" creationId="{AF3FEE26-F25B-E7ED-9081-59297DA71BF7}"/>
          </ac:spMkLst>
        </pc:spChg>
        <pc:spChg chg="mod">
          <ac:chgData name="Nick Deardorf" userId="f4457005-721c-49fe-a352-e3a843dbf84e" providerId="ADAL" clId="{440F6F94-ECAA-41C5-81D5-64BBE0FAAE0D}" dt="2026-04-17T01:48:09.609" v="367" actId="1076"/>
          <ac:spMkLst>
            <pc:docMk/>
            <pc:sldMk cId="178988816" sldId="1157"/>
            <ac:spMk id="6" creationId="{3096D1B4-7B65-4C9D-072E-7720300666CC}"/>
          </ac:spMkLst>
        </pc:spChg>
        <pc:picChg chg="add mod">
          <ac:chgData name="Nick Deardorf" userId="f4457005-721c-49fe-a352-e3a843dbf84e" providerId="ADAL" clId="{440F6F94-ECAA-41C5-81D5-64BBE0FAAE0D}" dt="2026-04-17T16:07:11.639" v="2566"/>
          <ac:picMkLst>
            <pc:docMk/>
            <pc:sldMk cId="178988816" sldId="1157"/>
            <ac:picMk id="2" creationId="{55B915BD-1AC3-747D-047B-3E21FCFE437E}"/>
          </ac:picMkLst>
        </pc:picChg>
      </pc:sldChg>
      <pc:sldChg chg="addSp modSp add mod modTransition">
        <pc:chgData name="Nick Deardorf" userId="f4457005-721c-49fe-a352-e3a843dbf84e" providerId="ADAL" clId="{440F6F94-ECAA-41C5-81D5-64BBE0FAAE0D}" dt="2026-04-17T16:07:15.670" v="2567"/>
        <pc:sldMkLst>
          <pc:docMk/>
          <pc:sldMk cId="3546442426" sldId="1158"/>
        </pc:sldMkLst>
        <pc:spChg chg="mod">
          <ac:chgData name="Nick Deardorf" userId="f4457005-721c-49fe-a352-e3a843dbf84e" providerId="ADAL" clId="{440F6F94-ECAA-41C5-81D5-64BBE0FAAE0D}" dt="2026-04-17T01:49:06.227" v="374" actId="207"/>
          <ac:spMkLst>
            <pc:docMk/>
            <pc:sldMk cId="3546442426" sldId="1158"/>
            <ac:spMk id="5" creationId="{134CF12E-FB19-2C79-AA60-3734987B76F9}"/>
          </ac:spMkLst>
        </pc:spChg>
        <pc:spChg chg="mod">
          <ac:chgData name="Nick Deardorf" userId="f4457005-721c-49fe-a352-e3a843dbf84e" providerId="ADAL" clId="{440F6F94-ECAA-41C5-81D5-64BBE0FAAE0D}" dt="2026-04-17T01:49:16.059" v="377" actId="14100"/>
          <ac:spMkLst>
            <pc:docMk/>
            <pc:sldMk cId="3546442426" sldId="1158"/>
            <ac:spMk id="6" creationId="{C0E62850-5B4A-9CD6-AC7B-12630FF5B9DE}"/>
          </ac:spMkLst>
        </pc:spChg>
        <pc:picChg chg="add mod">
          <ac:chgData name="Nick Deardorf" userId="f4457005-721c-49fe-a352-e3a843dbf84e" providerId="ADAL" clId="{440F6F94-ECAA-41C5-81D5-64BBE0FAAE0D}" dt="2026-04-17T16:07:15.670" v="2567"/>
          <ac:picMkLst>
            <pc:docMk/>
            <pc:sldMk cId="3546442426" sldId="1158"/>
            <ac:picMk id="2" creationId="{F4C15D0B-2F2C-4C2E-D39F-614526D32137}"/>
          </ac:picMkLst>
        </pc:picChg>
      </pc:sldChg>
      <pc:sldChg chg="addSp modSp add mod modTransition">
        <pc:chgData name="Nick Deardorf" userId="f4457005-721c-49fe-a352-e3a843dbf84e" providerId="ADAL" clId="{440F6F94-ECAA-41C5-81D5-64BBE0FAAE0D}" dt="2026-04-17T16:07:18.908" v="2568"/>
        <pc:sldMkLst>
          <pc:docMk/>
          <pc:sldMk cId="2840312512" sldId="1159"/>
        </pc:sldMkLst>
        <pc:spChg chg="mod">
          <ac:chgData name="Nick Deardorf" userId="f4457005-721c-49fe-a352-e3a843dbf84e" providerId="ADAL" clId="{440F6F94-ECAA-41C5-81D5-64BBE0FAAE0D}" dt="2026-04-17T01:50:16.886" v="386" actId="1076"/>
          <ac:spMkLst>
            <pc:docMk/>
            <pc:sldMk cId="2840312512" sldId="1159"/>
            <ac:spMk id="4" creationId="{CA8B9229-9C19-8252-52F8-BC95BEF6B030}"/>
          </ac:spMkLst>
        </pc:spChg>
        <pc:spChg chg="mod">
          <ac:chgData name="Nick Deardorf" userId="f4457005-721c-49fe-a352-e3a843dbf84e" providerId="ADAL" clId="{440F6F94-ECAA-41C5-81D5-64BBE0FAAE0D}" dt="2026-04-17T01:50:06.407" v="383" actId="1076"/>
          <ac:spMkLst>
            <pc:docMk/>
            <pc:sldMk cId="2840312512" sldId="1159"/>
            <ac:spMk id="7" creationId="{72283C20-328E-A44B-93EF-D8748DFB0E10}"/>
          </ac:spMkLst>
        </pc:spChg>
        <pc:spChg chg="mod">
          <ac:chgData name="Nick Deardorf" userId="f4457005-721c-49fe-a352-e3a843dbf84e" providerId="ADAL" clId="{440F6F94-ECAA-41C5-81D5-64BBE0FAAE0D}" dt="2026-04-17T01:50:14.019" v="385" actId="207"/>
          <ac:spMkLst>
            <pc:docMk/>
            <pc:sldMk cId="2840312512" sldId="1159"/>
            <ac:spMk id="8" creationId="{ED31B717-C3C9-D5B5-FEF7-F0AF0058FF95}"/>
          </ac:spMkLst>
        </pc:spChg>
        <pc:picChg chg="add mod">
          <ac:chgData name="Nick Deardorf" userId="f4457005-721c-49fe-a352-e3a843dbf84e" providerId="ADAL" clId="{440F6F94-ECAA-41C5-81D5-64BBE0FAAE0D}" dt="2026-04-17T16:07:18.908" v="2568"/>
          <ac:picMkLst>
            <pc:docMk/>
            <pc:sldMk cId="2840312512" sldId="1159"/>
            <ac:picMk id="2" creationId="{54FB68B3-2861-D3EA-5058-31F590615D90}"/>
          </ac:picMkLst>
        </pc:picChg>
      </pc:sldChg>
      <pc:sldChg chg="addSp delSp modSp add mod modTransition">
        <pc:chgData name="Nick Deardorf" userId="f4457005-721c-49fe-a352-e3a843dbf84e" providerId="ADAL" clId="{440F6F94-ECAA-41C5-81D5-64BBE0FAAE0D}" dt="2026-04-17T16:07:31.474" v="2571" actId="478"/>
        <pc:sldMkLst>
          <pc:docMk/>
          <pc:sldMk cId="590132075" sldId="1160"/>
        </pc:sldMkLst>
        <pc:picChg chg="add mod">
          <ac:chgData name="Nick Deardorf" userId="f4457005-721c-49fe-a352-e3a843dbf84e" providerId="ADAL" clId="{440F6F94-ECAA-41C5-81D5-64BBE0FAAE0D}" dt="2026-04-17T16:07:25.503" v="2570"/>
          <ac:picMkLst>
            <pc:docMk/>
            <pc:sldMk cId="590132075" sldId="1160"/>
            <ac:picMk id="2" creationId="{D3026A77-194A-64DF-F4CF-403D85D9CBBE}"/>
          </ac:picMkLst>
        </pc:picChg>
        <pc:picChg chg="mod">
          <ac:chgData name="Nick Deardorf" userId="f4457005-721c-49fe-a352-e3a843dbf84e" providerId="ADAL" clId="{440F6F94-ECAA-41C5-81D5-64BBE0FAAE0D}" dt="2026-04-17T16:07:24.498" v="2569" actId="14100"/>
          <ac:picMkLst>
            <pc:docMk/>
            <pc:sldMk cId="590132075" sldId="1160"/>
            <ac:picMk id="3" creationId="{10E298E8-8C88-ACBF-7C86-12B41637A7D4}"/>
          </ac:picMkLst>
        </pc:picChg>
      </pc:sldChg>
      <pc:sldChg chg="addSp delSp modSp add mod ord">
        <pc:chgData name="Nick Deardorf" userId="f4457005-721c-49fe-a352-e3a843dbf84e" providerId="ADAL" clId="{440F6F94-ECAA-41C5-81D5-64BBE0FAAE0D}" dt="2026-04-27T13:43:35.399" v="7654" actId="20577"/>
        <pc:sldMkLst>
          <pc:docMk/>
          <pc:sldMk cId="2826413900" sldId="1163"/>
        </pc:sldMkLst>
        <pc:spChg chg="mod">
          <ac:chgData name="Nick Deardorf" userId="f4457005-721c-49fe-a352-e3a843dbf84e" providerId="ADAL" clId="{440F6F94-ECAA-41C5-81D5-64BBE0FAAE0D}" dt="2026-04-17T02:35:37.562" v="1043" actId="20577"/>
          <ac:spMkLst>
            <pc:docMk/>
            <pc:sldMk cId="2826413900" sldId="1163"/>
            <ac:spMk id="6" creationId="{3D9273A4-9730-4E09-CAF1-82B906AAAC1B}"/>
          </ac:spMkLst>
        </pc:spChg>
        <pc:spChg chg="mod">
          <ac:chgData name="Nick Deardorf" userId="f4457005-721c-49fe-a352-e3a843dbf84e" providerId="ADAL" clId="{440F6F94-ECAA-41C5-81D5-64BBE0FAAE0D}" dt="2026-04-27T13:43:35.399" v="7654" actId="20577"/>
          <ac:spMkLst>
            <pc:docMk/>
            <pc:sldMk cId="2826413900" sldId="1163"/>
            <ac:spMk id="8" creationId="{5BA96A34-861A-E7A7-B9FA-F38D061DB4DA}"/>
          </ac:spMkLst>
        </pc:spChg>
        <pc:picChg chg="add mod">
          <ac:chgData name="Nick Deardorf" userId="f4457005-721c-49fe-a352-e3a843dbf84e" providerId="ADAL" clId="{440F6F94-ECAA-41C5-81D5-64BBE0FAAE0D}" dt="2026-04-17T16:04:43.120" v="2533"/>
          <ac:picMkLst>
            <pc:docMk/>
            <pc:sldMk cId="2826413900" sldId="1163"/>
            <ac:picMk id="5" creationId="{9333B701-C75B-C3A9-8318-7DD0AC5EC505}"/>
          </ac:picMkLst>
        </pc:picChg>
      </pc:sldChg>
      <pc:sldChg chg="addSp delSp modSp add mod">
        <pc:chgData name="Nick Deardorf" userId="f4457005-721c-49fe-a352-e3a843dbf84e" providerId="ADAL" clId="{440F6F94-ECAA-41C5-81D5-64BBE0FAAE0D}" dt="2026-04-28T17:44:39.813" v="8336" actId="403"/>
        <pc:sldMkLst>
          <pc:docMk/>
          <pc:sldMk cId="4157140396" sldId="1164"/>
        </pc:sldMkLst>
        <pc:spChg chg="mod">
          <ac:chgData name="Nick Deardorf" userId="f4457005-721c-49fe-a352-e3a843dbf84e" providerId="ADAL" clId="{440F6F94-ECAA-41C5-81D5-64BBE0FAAE0D}" dt="2026-04-28T17:23:26.362" v="8055" actId="20577"/>
          <ac:spMkLst>
            <pc:docMk/>
            <pc:sldMk cId="4157140396" sldId="1164"/>
            <ac:spMk id="6" creationId="{586EA83B-70FB-3EE5-E831-3C9A5D555E6D}"/>
          </ac:spMkLst>
        </pc:spChg>
        <pc:spChg chg="mod">
          <ac:chgData name="Nick Deardorf" userId="f4457005-721c-49fe-a352-e3a843dbf84e" providerId="ADAL" clId="{440F6F94-ECAA-41C5-81D5-64BBE0FAAE0D}" dt="2026-04-28T17:44:39.813" v="8336" actId="403"/>
          <ac:spMkLst>
            <pc:docMk/>
            <pc:sldMk cId="4157140396" sldId="1164"/>
            <ac:spMk id="8" creationId="{979D5831-29EC-DB8E-B3E0-9CD373E50142}"/>
          </ac:spMkLst>
        </pc:spChg>
        <pc:graphicFrameChg chg="add del mod">
          <ac:chgData name="Nick Deardorf" userId="f4457005-721c-49fe-a352-e3a843dbf84e" providerId="ADAL" clId="{440F6F94-ECAA-41C5-81D5-64BBE0FAAE0D}" dt="2026-04-28T17:26:14.996" v="8060" actId="478"/>
          <ac:graphicFrameMkLst>
            <pc:docMk/>
            <pc:sldMk cId="4157140396" sldId="1164"/>
            <ac:graphicFrameMk id="2" creationId="{80605257-AECC-DA4F-C2C7-2DA11108DD0B}"/>
          </ac:graphicFrameMkLst>
        </pc:graphicFrameChg>
        <pc:picChg chg="add mod">
          <ac:chgData name="Nick Deardorf" userId="f4457005-721c-49fe-a352-e3a843dbf84e" providerId="ADAL" clId="{440F6F94-ECAA-41C5-81D5-64BBE0FAAE0D}" dt="2026-04-17T16:04:54.057" v="2536"/>
          <ac:picMkLst>
            <pc:docMk/>
            <pc:sldMk cId="4157140396" sldId="1164"/>
            <ac:picMk id="5" creationId="{3FEF20C1-5A45-94C1-FD8D-271622FB3171}"/>
          </ac:picMkLst>
        </pc:picChg>
      </pc:sldChg>
      <pc:sldChg chg="addSp delSp modSp add del mod">
        <pc:chgData name="Nick Deardorf" userId="f4457005-721c-49fe-a352-e3a843dbf84e" providerId="ADAL" clId="{440F6F94-ECAA-41C5-81D5-64BBE0FAAE0D}" dt="2026-04-28T17:45:39.084" v="8337" actId="47"/>
        <pc:sldMkLst>
          <pc:docMk/>
          <pc:sldMk cId="293527222" sldId="1165"/>
        </pc:sldMkLst>
      </pc:sldChg>
      <pc:sldChg chg="addSp delSp modSp add mod">
        <pc:chgData name="Nick Deardorf" userId="f4457005-721c-49fe-a352-e3a843dbf84e" providerId="ADAL" clId="{440F6F94-ECAA-41C5-81D5-64BBE0FAAE0D}" dt="2026-04-17T16:05:53.571" v="2553"/>
        <pc:sldMkLst>
          <pc:docMk/>
          <pc:sldMk cId="4221593554" sldId="1166"/>
        </pc:sldMkLst>
        <pc:spChg chg="mod">
          <ac:chgData name="Nick Deardorf" userId="f4457005-721c-49fe-a352-e3a843dbf84e" providerId="ADAL" clId="{440F6F94-ECAA-41C5-81D5-64BBE0FAAE0D}" dt="2026-04-17T16:04:00.387" v="2523" actId="14100"/>
          <ac:spMkLst>
            <pc:docMk/>
            <pc:sldMk cId="4221593554" sldId="1166"/>
            <ac:spMk id="8" creationId="{A47B6AF8-E8E8-69BC-F456-32500E72B369}"/>
          </ac:spMkLst>
        </pc:spChg>
        <pc:picChg chg="add mod">
          <ac:chgData name="Nick Deardorf" userId="f4457005-721c-49fe-a352-e3a843dbf84e" providerId="ADAL" clId="{440F6F94-ECAA-41C5-81D5-64BBE0FAAE0D}" dt="2026-04-17T16:05:53.571" v="2553"/>
          <ac:picMkLst>
            <pc:docMk/>
            <pc:sldMk cId="4221593554" sldId="1166"/>
            <ac:picMk id="5" creationId="{BC6532BB-FE69-13BD-5AE2-91D38A2D965C}"/>
          </ac:picMkLst>
        </pc:picChg>
      </pc:sldChg>
      <pc:sldChg chg="addSp delSp modSp add mod ord">
        <pc:chgData name="Nick Deardorf" userId="f4457005-721c-49fe-a352-e3a843dbf84e" providerId="ADAL" clId="{440F6F94-ECAA-41C5-81D5-64BBE0FAAE0D}" dt="2026-04-28T18:03:20.826" v="9039"/>
        <pc:sldMkLst>
          <pc:docMk/>
          <pc:sldMk cId="3745326768" sldId="1168"/>
        </pc:sldMkLst>
        <pc:spChg chg="add mod">
          <ac:chgData name="Nick Deardorf" userId="f4457005-721c-49fe-a352-e3a843dbf84e" providerId="ADAL" clId="{440F6F94-ECAA-41C5-81D5-64BBE0FAAE0D}" dt="2026-04-17T15:50:54.590" v="2454" actId="164"/>
          <ac:spMkLst>
            <pc:docMk/>
            <pc:sldMk cId="3745326768" sldId="1168"/>
            <ac:spMk id="5" creationId="{4663AB1C-71EB-3A4C-17F9-3F4D01AF7744}"/>
          </ac:spMkLst>
        </pc:spChg>
        <pc:spChg chg="add mod">
          <ac:chgData name="Nick Deardorf" userId="f4457005-721c-49fe-a352-e3a843dbf84e" providerId="ADAL" clId="{440F6F94-ECAA-41C5-81D5-64BBE0FAAE0D}" dt="2026-04-17T15:50:54.590" v="2454" actId="164"/>
          <ac:spMkLst>
            <pc:docMk/>
            <pc:sldMk cId="3745326768" sldId="1168"/>
            <ac:spMk id="8" creationId="{7052B926-5C09-887E-C18F-BE364B8DC604}"/>
          </ac:spMkLst>
        </pc:spChg>
        <pc:spChg chg="add mod">
          <ac:chgData name="Nick Deardorf" userId="f4457005-721c-49fe-a352-e3a843dbf84e" providerId="ADAL" clId="{440F6F94-ECAA-41C5-81D5-64BBE0FAAE0D}" dt="2026-04-17T15:50:54.590" v="2454" actId="164"/>
          <ac:spMkLst>
            <pc:docMk/>
            <pc:sldMk cId="3745326768" sldId="1168"/>
            <ac:spMk id="9" creationId="{E37C9CDF-6F93-2EF2-AD80-418EAE39068D}"/>
          </ac:spMkLst>
        </pc:spChg>
        <pc:grpChg chg="add mod topLvl">
          <ac:chgData name="Nick Deardorf" userId="f4457005-721c-49fe-a352-e3a843dbf84e" providerId="ADAL" clId="{440F6F94-ECAA-41C5-81D5-64BBE0FAAE0D}" dt="2026-04-17T15:58:09.364" v="2486" actId="164"/>
          <ac:grpSpMkLst>
            <pc:docMk/>
            <pc:sldMk cId="3745326768" sldId="1168"/>
            <ac:grpSpMk id="12" creationId="{476D18A1-2152-B86D-4276-6FDE8EF1AE3C}"/>
          </ac:grpSpMkLst>
        </pc:grpChg>
        <pc:grpChg chg="add mod">
          <ac:chgData name="Nick Deardorf" userId="f4457005-721c-49fe-a352-e3a843dbf84e" providerId="ADAL" clId="{440F6F94-ECAA-41C5-81D5-64BBE0FAAE0D}" dt="2026-04-17T16:03:11.089" v="2512" actId="1076"/>
          <ac:grpSpMkLst>
            <pc:docMk/>
            <pc:sldMk cId="3745326768" sldId="1168"/>
            <ac:grpSpMk id="16" creationId="{7A7CA030-30E1-872A-7824-56BE961FC215}"/>
          </ac:grpSpMkLst>
        </pc:grpChg>
        <pc:picChg chg="mod modCrop">
          <ac:chgData name="Nick Deardorf" userId="f4457005-721c-49fe-a352-e3a843dbf84e" providerId="ADAL" clId="{440F6F94-ECAA-41C5-81D5-64BBE0FAAE0D}" dt="2026-04-17T15:57:18.422" v="2482" actId="14100"/>
          <ac:picMkLst>
            <pc:docMk/>
            <pc:sldMk cId="3745326768" sldId="1168"/>
            <ac:picMk id="7" creationId="{074D4BC5-871F-C9EF-3532-A41A2C00E25F}"/>
          </ac:picMkLst>
        </pc:picChg>
        <pc:picChg chg="add mod modCrop">
          <ac:chgData name="Nick Deardorf" userId="f4457005-721c-49fe-a352-e3a843dbf84e" providerId="ADAL" clId="{440F6F94-ECAA-41C5-81D5-64BBE0FAAE0D}" dt="2026-04-17T15:57:21.375" v="2483" actId="1076"/>
          <ac:picMkLst>
            <pc:docMk/>
            <pc:sldMk cId="3745326768" sldId="1168"/>
            <ac:picMk id="11" creationId="{FDE67C97-58B0-5BED-C215-350E1DABC030}"/>
          </ac:picMkLst>
        </pc:picChg>
        <pc:picChg chg="add mod modCrop">
          <ac:chgData name="Nick Deardorf" userId="f4457005-721c-49fe-a352-e3a843dbf84e" providerId="ADAL" clId="{440F6F94-ECAA-41C5-81D5-64BBE0FAAE0D}" dt="2026-04-17T15:58:09.364" v="2486" actId="164"/>
          <ac:picMkLst>
            <pc:docMk/>
            <pc:sldMk cId="3745326768" sldId="1168"/>
            <ac:picMk id="15" creationId="{D4BBB5AA-2978-04EE-A5C7-C519D0014D2E}"/>
          </ac:picMkLst>
        </pc:picChg>
        <pc:picChg chg="add mod">
          <ac:chgData name="Nick Deardorf" userId="f4457005-721c-49fe-a352-e3a843dbf84e" providerId="ADAL" clId="{440F6F94-ECAA-41C5-81D5-64BBE0FAAE0D}" dt="2026-04-17T16:05:18.273" v="2545"/>
          <ac:picMkLst>
            <pc:docMk/>
            <pc:sldMk cId="3745326768" sldId="1168"/>
            <ac:picMk id="17" creationId="{01B85339-0104-3AC0-10EC-7CA3EEE95800}"/>
          </ac:picMkLst>
        </pc:picChg>
      </pc:sldChg>
      <pc:sldChg chg="addSp delSp modSp add mod ord">
        <pc:chgData name="Nick Deardorf" userId="f4457005-721c-49fe-a352-e3a843dbf84e" providerId="ADAL" clId="{440F6F94-ECAA-41C5-81D5-64BBE0FAAE0D}" dt="2026-04-28T18:03:20.826" v="9039"/>
        <pc:sldMkLst>
          <pc:docMk/>
          <pc:sldMk cId="369019137" sldId="1170"/>
        </pc:sldMkLst>
        <pc:spChg chg="mod">
          <ac:chgData name="Nick Deardorf" userId="f4457005-721c-49fe-a352-e3a843dbf84e" providerId="ADAL" clId="{440F6F94-ECAA-41C5-81D5-64BBE0FAAE0D}" dt="2026-04-27T15:12:28.042" v="7987" actId="20577"/>
          <ac:spMkLst>
            <pc:docMk/>
            <pc:sldMk cId="369019137" sldId="1170"/>
            <ac:spMk id="6" creationId="{39B25032-BD7E-E545-0CF2-564C7262E3EA}"/>
          </ac:spMkLst>
        </pc:spChg>
        <pc:picChg chg="add mod">
          <ac:chgData name="Nick Deardorf" userId="f4457005-721c-49fe-a352-e3a843dbf84e" providerId="ADAL" clId="{440F6F94-ECAA-41C5-81D5-64BBE0FAAE0D}" dt="2026-04-27T15:15:18.571" v="7990" actId="1076"/>
          <ac:picMkLst>
            <pc:docMk/>
            <pc:sldMk cId="369019137" sldId="1170"/>
            <ac:picMk id="3" creationId="{1401FBD6-18C5-91F0-9F67-4B6E50D5D07E}"/>
          </ac:picMkLst>
        </pc:picChg>
        <pc:picChg chg="add mod">
          <ac:chgData name="Nick Deardorf" userId="f4457005-721c-49fe-a352-e3a843dbf84e" providerId="ADAL" clId="{440F6F94-ECAA-41C5-81D5-64BBE0FAAE0D}" dt="2026-04-27T15:16:19.737" v="7999" actId="1076"/>
          <ac:picMkLst>
            <pc:docMk/>
            <pc:sldMk cId="369019137" sldId="1170"/>
            <ac:picMk id="7" creationId="{9ACDFA61-AF6F-11D9-159D-F589C75CFA23}"/>
          </ac:picMkLst>
        </pc:picChg>
        <pc:picChg chg="add mod">
          <ac:chgData name="Nick Deardorf" userId="f4457005-721c-49fe-a352-e3a843dbf84e" providerId="ADAL" clId="{440F6F94-ECAA-41C5-81D5-64BBE0FAAE0D}" dt="2026-04-17T16:05:24.018" v="2548"/>
          <ac:picMkLst>
            <pc:docMk/>
            <pc:sldMk cId="369019137" sldId="1170"/>
            <ac:picMk id="14" creationId="{EAA995D2-0801-86C7-8076-5240F1AF7CE8}"/>
          </ac:picMkLst>
        </pc:picChg>
        <pc:picChg chg="add mod">
          <ac:chgData name="Nick Deardorf" userId="f4457005-721c-49fe-a352-e3a843dbf84e" providerId="ADAL" clId="{440F6F94-ECAA-41C5-81D5-64BBE0FAAE0D}" dt="2026-04-27T15:16:16.573" v="7998" actId="1076"/>
          <ac:picMkLst>
            <pc:docMk/>
            <pc:sldMk cId="369019137" sldId="1170"/>
            <ac:picMk id="18" creationId="{F125CF58-034E-5111-DED2-E270B483BA8D}"/>
          </ac:picMkLst>
        </pc:picChg>
      </pc:sldChg>
      <pc:sldChg chg="modSp add mod ord">
        <pc:chgData name="Nick Deardorf" userId="f4457005-721c-49fe-a352-e3a843dbf84e" providerId="ADAL" clId="{440F6F94-ECAA-41C5-81D5-64BBE0FAAE0D}" dt="2026-04-20T16:30:27.108" v="4682" actId="6549"/>
        <pc:sldMkLst>
          <pc:docMk/>
          <pc:sldMk cId="900402547" sldId="1171"/>
        </pc:sldMkLst>
        <pc:spChg chg="mod">
          <ac:chgData name="Nick Deardorf" userId="f4457005-721c-49fe-a352-e3a843dbf84e" providerId="ADAL" clId="{440F6F94-ECAA-41C5-81D5-64BBE0FAAE0D}" dt="2026-04-17T18:05:39.528" v="2616" actId="20577"/>
          <ac:spMkLst>
            <pc:docMk/>
            <pc:sldMk cId="900402547" sldId="1171"/>
            <ac:spMk id="6" creationId="{9EFB8F1B-95C2-7638-D000-10BEBBFABD05}"/>
          </ac:spMkLst>
        </pc:spChg>
        <pc:spChg chg="mod">
          <ac:chgData name="Nick Deardorf" userId="f4457005-721c-49fe-a352-e3a843dbf84e" providerId="ADAL" clId="{440F6F94-ECAA-41C5-81D5-64BBE0FAAE0D}" dt="2026-04-20T16:30:27.108" v="4682" actId="6549"/>
          <ac:spMkLst>
            <pc:docMk/>
            <pc:sldMk cId="900402547" sldId="1171"/>
            <ac:spMk id="8" creationId="{4FB1A0EB-F3AC-B736-3A6A-6FAEB7062109}"/>
          </ac:spMkLst>
        </pc:spChg>
      </pc:sldChg>
      <pc:sldChg chg="modSp add mod">
        <pc:chgData name="Nick Deardorf" userId="f4457005-721c-49fe-a352-e3a843dbf84e" providerId="ADAL" clId="{440F6F94-ECAA-41C5-81D5-64BBE0FAAE0D}" dt="2026-04-20T15:04:46.352" v="4470" actId="948"/>
        <pc:sldMkLst>
          <pc:docMk/>
          <pc:sldMk cId="2254648006" sldId="1173"/>
        </pc:sldMkLst>
        <pc:spChg chg="mod">
          <ac:chgData name="Nick Deardorf" userId="f4457005-721c-49fe-a352-e3a843dbf84e" providerId="ADAL" clId="{440F6F94-ECAA-41C5-81D5-64BBE0FAAE0D}" dt="2026-04-20T13:47:36.568" v="2851" actId="20577"/>
          <ac:spMkLst>
            <pc:docMk/>
            <pc:sldMk cId="2254648006" sldId="1173"/>
            <ac:spMk id="6" creationId="{3144F674-D9C1-5EBA-197B-C3C06FF133EB}"/>
          </ac:spMkLst>
        </pc:spChg>
        <pc:spChg chg="mod">
          <ac:chgData name="Nick Deardorf" userId="f4457005-721c-49fe-a352-e3a843dbf84e" providerId="ADAL" clId="{440F6F94-ECAA-41C5-81D5-64BBE0FAAE0D}" dt="2026-04-20T15:04:46.352" v="4470" actId="948"/>
          <ac:spMkLst>
            <pc:docMk/>
            <pc:sldMk cId="2254648006" sldId="1173"/>
            <ac:spMk id="8" creationId="{0C772325-C8E7-541A-2CE1-91C8A9C034DA}"/>
          </ac:spMkLst>
        </pc:spChg>
      </pc:sldChg>
      <pc:sldChg chg="modSp add mod ord">
        <pc:chgData name="Nick Deardorf" userId="f4457005-721c-49fe-a352-e3a843dbf84e" providerId="ADAL" clId="{440F6F94-ECAA-41C5-81D5-64BBE0FAAE0D}" dt="2026-04-20T15:04:34.052" v="4469" actId="948"/>
        <pc:sldMkLst>
          <pc:docMk/>
          <pc:sldMk cId="3805327376" sldId="1174"/>
        </pc:sldMkLst>
        <pc:spChg chg="mod">
          <ac:chgData name="Nick Deardorf" userId="f4457005-721c-49fe-a352-e3a843dbf84e" providerId="ADAL" clId="{440F6F94-ECAA-41C5-81D5-64BBE0FAAE0D}" dt="2026-04-20T13:46:16.095" v="2756" actId="3064"/>
          <ac:spMkLst>
            <pc:docMk/>
            <pc:sldMk cId="3805327376" sldId="1174"/>
            <ac:spMk id="6" creationId="{C26BD7CF-BBE9-880B-0679-F502D16D3994}"/>
          </ac:spMkLst>
        </pc:spChg>
        <pc:spChg chg="mod">
          <ac:chgData name="Nick Deardorf" userId="f4457005-721c-49fe-a352-e3a843dbf84e" providerId="ADAL" clId="{440F6F94-ECAA-41C5-81D5-64BBE0FAAE0D}" dt="2026-04-20T15:04:34.052" v="4469" actId="948"/>
          <ac:spMkLst>
            <pc:docMk/>
            <pc:sldMk cId="3805327376" sldId="1174"/>
            <ac:spMk id="8" creationId="{11A28DA1-A838-05D8-71DF-30A7F87DB98E}"/>
          </ac:spMkLst>
        </pc:spChg>
      </pc:sldChg>
      <pc:sldChg chg="modSp add mod">
        <pc:chgData name="Nick Deardorf" userId="f4457005-721c-49fe-a352-e3a843dbf84e" providerId="ADAL" clId="{440F6F94-ECAA-41C5-81D5-64BBE0FAAE0D}" dt="2026-04-20T15:05:04.340" v="4472" actId="404"/>
        <pc:sldMkLst>
          <pc:docMk/>
          <pc:sldMk cId="647334106" sldId="1175"/>
        </pc:sldMkLst>
        <pc:spChg chg="mod">
          <ac:chgData name="Nick Deardorf" userId="f4457005-721c-49fe-a352-e3a843dbf84e" providerId="ADAL" clId="{440F6F94-ECAA-41C5-81D5-64BBE0FAAE0D}" dt="2026-04-20T14:06:39.908" v="2866" actId="20577"/>
          <ac:spMkLst>
            <pc:docMk/>
            <pc:sldMk cId="647334106" sldId="1175"/>
            <ac:spMk id="6" creationId="{2D6A2B84-EF2D-333C-6F41-57599313A5B5}"/>
          </ac:spMkLst>
        </pc:spChg>
        <pc:spChg chg="mod">
          <ac:chgData name="Nick Deardorf" userId="f4457005-721c-49fe-a352-e3a843dbf84e" providerId="ADAL" clId="{440F6F94-ECAA-41C5-81D5-64BBE0FAAE0D}" dt="2026-04-20T15:05:04.340" v="4472" actId="404"/>
          <ac:spMkLst>
            <pc:docMk/>
            <pc:sldMk cId="647334106" sldId="1175"/>
            <ac:spMk id="8" creationId="{214646D4-E0A0-36AF-BE59-EBC28B6FD5EB}"/>
          </ac:spMkLst>
        </pc:spChg>
      </pc:sldChg>
      <pc:sldChg chg="modSp add mod">
        <pc:chgData name="Nick Deardorf" userId="f4457005-721c-49fe-a352-e3a843dbf84e" providerId="ADAL" clId="{440F6F94-ECAA-41C5-81D5-64BBE0FAAE0D}" dt="2026-04-20T15:05:14.276" v="4473" actId="948"/>
        <pc:sldMkLst>
          <pc:docMk/>
          <pc:sldMk cId="1431257994" sldId="1176"/>
        </pc:sldMkLst>
        <pc:spChg chg="mod">
          <ac:chgData name="Nick Deardorf" userId="f4457005-721c-49fe-a352-e3a843dbf84e" providerId="ADAL" clId="{440F6F94-ECAA-41C5-81D5-64BBE0FAAE0D}" dt="2026-04-20T14:17:59.922" v="2884" actId="20577"/>
          <ac:spMkLst>
            <pc:docMk/>
            <pc:sldMk cId="1431257994" sldId="1176"/>
            <ac:spMk id="6" creationId="{027773AF-C9E1-414C-5FCA-0DC8182D2777}"/>
          </ac:spMkLst>
        </pc:spChg>
        <pc:spChg chg="mod">
          <ac:chgData name="Nick Deardorf" userId="f4457005-721c-49fe-a352-e3a843dbf84e" providerId="ADAL" clId="{440F6F94-ECAA-41C5-81D5-64BBE0FAAE0D}" dt="2026-04-20T15:05:14.276" v="4473" actId="948"/>
          <ac:spMkLst>
            <pc:docMk/>
            <pc:sldMk cId="1431257994" sldId="1176"/>
            <ac:spMk id="8" creationId="{E65EDCA2-68A4-7730-D78A-5B6FF837EA20}"/>
          </ac:spMkLst>
        </pc:spChg>
      </pc:sldChg>
      <pc:sldChg chg="modSp add del mod">
        <pc:chgData name="Nick Deardorf" userId="f4457005-721c-49fe-a352-e3a843dbf84e" providerId="ADAL" clId="{440F6F94-ECAA-41C5-81D5-64BBE0FAAE0D}" dt="2026-04-28T17:45:39.084" v="8337" actId="47"/>
        <pc:sldMkLst>
          <pc:docMk/>
          <pc:sldMk cId="2765041522" sldId="1178"/>
        </pc:sldMkLst>
      </pc:sldChg>
      <pc:sldChg chg="modSp add del mod">
        <pc:chgData name="Nick Deardorf" userId="f4457005-721c-49fe-a352-e3a843dbf84e" providerId="ADAL" clId="{440F6F94-ECAA-41C5-81D5-64BBE0FAAE0D}" dt="2026-04-28T17:45:39.084" v="8337" actId="47"/>
        <pc:sldMkLst>
          <pc:docMk/>
          <pc:sldMk cId="2610877751" sldId="1179"/>
        </pc:sldMkLst>
      </pc:sldChg>
      <pc:sldChg chg="modSp add mod ord">
        <pc:chgData name="Nick Deardorf" userId="f4457005-721c-49fe-a352-e3a843dbf84e" providerId="ADAL" clId="{440F6F94-ECAA-41C5-81D5-64BBE0FAAE0D}" dt="2026-04-28T18:03:20.826" v="9039"/>
        <pc:sldMkLst>
          <pc:docMk/>
          <pc:sldMk cId="1477726333" sldId="1180"/>
        </pc:sldMkLst>
        <pc:spChg chg="mod">
          <ac:chgData name="Nick Deardorf" userId="f4457005-721c-49fe-a352-e3a843dbf84e" providerId="ADAL" clId="{440F6F94-ECAA-41C5-81D5-64BBE0FAAE0D}" dt="2026-04-20T17:55:37.357" v="6347" actId="20577"/>
          <ac:spMkLst>
            <pc:docMk/>
            <pc:sldMk cId="1477726333" sldId="1180"/>
            <ac:spMk id="5" creationId="{C3E88B07-8B45-7A49-8DC8-7306CBBE5137}"/>
          </ac:spMkLst>
        </pc:spChg>
      </pc:sldChg>
      <pc:sldChg chg="modSp add mod ord">
        <pc:chgData name="Nick Deardorf" userId="f4457005-721c-49fe-a352-e3a843dbf84e" providerId="ADAL" clId="{440F6F94-ECAA-41C5-81D5-64BBE0FAAE0D}" dt="2026-04-20T17:57:19.252" v="6399"/>
        <pc:sldMkLst>
          <pc:docMk/>
          <pc:sldMk cId="3999848764" sldId="1181"/>
        </pc:sldMkLst>
        <pc:spChg chg="mod">
          <ac:chgData name="Nick Deardorf" userId="f4457005-721c-49fe-a352-e3a843dbf84e" providerId="ADAL" clId="{440F6F94-ECAA-41C5-81D5-64BBE0FAAE0D}" dt="2026-04-20T17:56:20.210" v="6376" actId="20577"/>
          <ac:spMkLst>
            <pc:docMk/>
            <pc:sldMk cId="3999848764" sldId="1181"/>
            <ac:spMk id="5" creationId="{063CB8A5-3094-A98D-3CC6-CCF34DBD7D13}"/>
          </ac:spMkLst>
        </pc:spChg>
      </pc:sldChg>
      <pc:sldChg chg="modSp add mod ord">
        <pc:chgData name="Nick Deardorf" userId="f4457005-721c-49fe-a352-e3a843dbf84e" providerId="ADAL" clId="{440F6F94-ECAA-41C5-81D5-64BBE0FAAE0D}" dt="2026-04-20T17:57:05.811" v="6397" actId="20577"/>
        <pc:sldMkLst>
          <pc:docMk/>
          <pc:sldMk cId="1167769472" sldId="1182"/>
        </pc:sldMkLst>
        <pc:spChg chg="mod">
          <ac:chgData name="Nick Deardorf" userId="f4457005-721c-49fe-a352-e3a843dbf84e" providerId="ADAL" clId="{440F6F94-ECAA-41C5-81D5-64BBE0FAAE0D}" dt="2026-04-20T17:57:05.811" v="6397" actId="20577"/>
          <ac:spMkLst>
            <pc:docMk/>
            <pc:sldMk cId="1167769472" sldId="1182"/>
            <ac:spMk id="5" creationId="{93620D54-E074-EBEC-44F6-D4BC24360C56}"/>
          </ac:spMkLst>
        </pc:spChg>
      </pc:sldChg>
      <pc:sldChg chg="modSp add mod ord">
        <pc:chgData name="Nick Deardorf" userId="f4457005-721c-49fe-a352-e3a843dbf84e" providerId="ADAL" clId="{440F6F94-ECAA-41C5-81D5-64BBE0FAAE0D}" dt="2026-04-25T00:46:29.838" v="6889" actId="20577"/>
        <pc:sldMkLst>
          <pc:docMk/>
          <pc:sldMk cId="295028661" sldId="1183"/>
        </pc:sldMkLst>
        <pc:spChg chg="mod">
          <ac:chgData name="Nick Deardorf" userId="f4457005-721c-49fe-a352-e3a843dbf84e" providerId="ADAL" clId="{440F6F94-ECAA-41C5-81D5-64BBE0FAAE0D}" dt="2026-04-25T00:46:29.838" v="6889" actId="20577"/>
          <ac:spMkLst>
            <pc:docMk/>
            <pc:sldMk cId="295028661" sldId="1183"/>
            <ac:spMk id="5" creationId="{ADA4E437-D7D3-481D-16D1-33CDD6CD4DBF}"/>
          </ac:spMkLst>
        </pc:spChg>
      </pc:sldChg>
      <pc:sldChg chg="modSp add mod ord">
        <pc:chgData name="Nick Deardorf" userId="f4457005-721c-49fe-a352-e3a843dbf84e" providerId="ADAL" clId="{440F6F94-ECAA-41C5-81D5-64BBE0FAAE0D}" dt="2026-04-20T17:59:44.974" v="6514" actId="20577"/>
        <pc:sldMkLst>
          <pc:docMk/>
          <pc:sldMk cId="1340815093" sldId="1184"/>
        </pc:sldMkLst>
        <pc:spChg chg="mod">
          <ac:chgData name="Nick Deardorf" userId="f4457005-721c-49fe-a352-e3a843dbf84e" providerId="ADAL" clId="{440F6F94-ECAA-41C5-81D5-64BBE0FAAE0D}" dt="2026-04-20T17:59:44.974" v="6514" actId="20577"/>
          <ac:spMkLst>
            <pc:docMk/>
            <pc:sldMk cId="1340815093" sldId="1184"/>
            <ac:spMk id="5" creationId="{38E15F90-7B81-C2C0-1C57-2439D295CF47}"/>
          </ac:spMkLst>
        </pc:spChg>
      </pc:sldChg>
      <pc:sldChg chg="addSp delSp modSp add mod ord">
        <pc:chgData name="Nick Deardorf" userId="f4457005-721c-49fe-a352-e3a843dbf84e" providerId="ADAL" clId="{440F6F94-ECAA-41C5-81D5-64BBE0FAAE0D}" dt="2026-04-27T13:47:23.612" v="7748" actId="20577"/>
        <pc:sldMkLst>
          <pc:docMk/>
          <pc:sldMk cId="2133200984" sldId="1185"/>
        </pc:sldMkLst>
        <pc:spChg chg="mod">
          <ac:chgData name="Nick Deardorf" userId="f4457005-721c-49fe-a352-e3a843dbf84e" providerId="ADAL" clId="{440F6F94-ECAA-41C5-81D5-64BBE0FAAE0D}" dt="2026-04-27T13:47:23.612" v="7748" actId="20577"/>
          <ac:spMkLst>
            <pc:docMk/>
            <pc:sldMk cId="2133200984" sldId="1185"/>
            <ac:spMk id="5" creationId="{CAEF9C68-727B-F3BE-EBE7-6B98B957723D}"/>
          </ac:spMkLst>
        </pc:spChg>
      </pc:sldChg>
      <pc:sldChg chg="addSp delSp modSp add mod">
        <pc:chgData name="Nick Deardorf" userId="f4457005-721c-49fe-a352-e3a843dbf84e" providerId="ADAL" clId="{440F6F94-ECAA-41C5-81D5-64BBE0FAAE0D}" dt="2026-04-25T00:02:28.400" v="6677" actId="1076"/>
        <pc:sldMkLst>
          <pc:docMk/>
          <pc:sldMk cId="253381709" sldId="1186"/>
        </pc:sldMkLst>
        <pc:spChg chg="mod">
          <ac:chgData name="Nick Deardorf" userId="f4457005-721c-49fe-a352-e3a843dbf84e" providerId="ADAL" clId="{440F6F94-ECAA-41C5-81D5-64BBE0FAAE0D}" dt="2026-04-25T00:02:28.400" v="6677" actId="1076"/>
          <ac:spMkLst>
            <pc:docMk/>
            <pc:sldMk cId="253381709" sldId="1186"/>
            <ac:spMk id="2" creationId="{FB16F460-6F00-A3A2-AC78-AB1AF857DDE8}"/>
          </ac:spMkLst>
        </pc:spChg>
        <pc:picChg chg="add mod">
          <ac:chgData name="Nick Deardorf" userId="f4457005-721c-49fe-a352-e3a843dbf84e" providerId="ADAL" clId="{440F6F94-ECAA-41C5-81D5-64BBE0FAAE0D}" dt="2026-04-24T23:59:07.589" v="6628" actId="1076"/>
          <ac:picMkLst>
            <pc:docMk/>
            <pc:sldMk cId="253381709" sldId="1186"/>
            <ac:picMk id="10" creationId="{2E97F176-AAF0-CFBD-7343-083364437FB5}"/>
          </ac:picMkLst>
        </pc:picChg>
      </pc:sldChg>
      <pc:sldChg chg="addSp delSp modSp add mod setBg">
        <pc:chgData name="Nick Deardorf" userId="f4457005-721c-49fe-a352-e3a843dbf84e" providerId="ADAL" clId="{440F6F94-ECAA-41C5-81D5-64BBE0FAAE0D}" dt="2026-04-29T21:36:40.649" v="10356" actId="1076"/>
        <pc:sldMkLst>
          <pc:docMk/>
          <pc:sldMk cId="727581249" sldId="1187"/>
        </pc:sldMkLst>
        <pc:spChg chg="mod">
          <ac:chgData name="Nick Deardorf" userId="f4457005-721c-49fe-a352-e3a843dbf84e" providerId="ADAL" clId="{440F6F94-ECAA-41C5-81D5-64BBE0FAAE0D}" dt="2026-04-25T00:13:37.033" v="6797" actId="20577"/>
          <ac:spMkLst>
            <pc:docMk/>
            <pc:sldMk cId="727581249" sldId="1187"/>
            <ac:spMk id="2" creationId="{CDECEFAF-3641-54B1-1193-7073F553DAB5}"/>
          </ac:spMkLst>
        </pc:spChg>
        <pc:spChg chg="ord">
          <ac:chgData name="Nick Deardorf" userId="f4457005-721c-49fe-a352-e3a843dbf84e" providerId="ADAL" clId="{440F6F94-ECAA-41C5-81D5-64BBE0FAAE0D}" dt="2026-04-25T00:11:20.042" v="6706" actId="26606"/>
          <ac:spMkLst>
            <pc:docMk/>
            <pc:sldMk cId="727581249" sldId="1187"/>
            <ac:spMk id="4" creationId="{EA30370C-D38D-5E69-4DFD-0E777EAA73C8}"/>
          </ac:spMkLst>
        </pc:spChg>
        <pc:spChg chg="mod">
          <ac:chgData name="Nick Deardorf" userId="f4457005-721c-49fe-a352-e3a843dbf84e" providerId="ADAL" clId="{440F6F94-ECAA-41C5-81D5-64BBE0FAAE0D}" dt="2026-04-25T00:11:20.042" v="6706" actId="26606"/>
          <ac:spMkLst>
            <pc:docMk/>
            <pc:sldMk cId="727581249" sldId="1187"/>
            <ac:spMk id="6" creationId="{B0DC37B1-BF80-F35A-2C4A-A39ABCC68246}"/>
          </ac:spMkLst>
        </pc:spChg>
        <pc:spChg chg="add del">
          <ac:chgData name="Nick Deardorf" userId="f4457005-721c-49fe-a352-e3a843dbf84e" providerId="ADAL" clId="{440F6F94-ECAA-41C5-81D5-64BBE0FAAE0D}" dt="2026-04-25T00:11:20.042" v="6706" actId="26606"/>
          <ac:spMkLst>
            <pc:docMk/>
            <pc:sldMk cId="727581249" sldId="1187"/>
            <ac:spMk id="11" creationId="{CEC9B567-0BFB-1D48-106A-F4D60B19B4D1}"/>
          </ac:spMkLst>
        </pc:spChg>
        <pc:spChg chg="add del">
          <ac:chgData name="Nick Deardorf" userId="f4457005-721c-49fe-a352-e3a843dbf84e" providerId="ADAL" clId="{440F6F94-ECAA-41C5-81D5-64BBE0FAAE0D}" dt="2026-04-25T00:11:20.042" v="6706" actId="26606"/>
          <ac:spMkLst>
            <pc:docMk/>
            <pc:sldMk cId="727581249" sldId="1187"/>
            <ac:spMk id="13" creationId="{3A954E6A-97E9-BA1D-5F85-615046E6DC78}"/>
          </ac:spMkLst>
        </pc:spChg>
        <pc:spChg chg="add del">
          <ac:chgData name="Nick Deardorf" userId="f4457005-721c-49fe-a352-e3a843dbf84e" providerId="ADAL" clId="{440F6F94-ECAA-41C5-81D5-64BBE0FAAE0D}" dt="2026-04-25T00:11:20.042" v="6706" actId="26606"/>
          <ac:spMkLst>
            <pc:docMk/>
            <pc:sldMk cId="727581249" sldId="1187"/>
            <ac:spMk id="15" creationId="{48E24B74-D278-01E5-74A3-14E1565B6354}"/>
          </ac:spMkLst>
        </pc:spChg>
        <pc:picChg chg="mod">
          <ac:chgData name="Nick Deardorf" userId="f4457005-721c-49fe-a352-e3a843dbf84e" providerId="ADAL" clId="{440F6F94-ECAA-41C5-81D5-64BBE0FAAE0D}" dt="2026-04-29T21:36:40.649" v="10356" actId="1076"/>
          <ac:picMkLst>
            <pc:docMk/>
            <pc:sldMk cId="727581249" sldId="1187"/>
            <ac:picMk id="3" creationId="{D4EA5A5D-37DD-DD24-A5B3-E9F59BD0FE16}"/>
          </ac:picMkLst>
        </pc:picChg>
        <pc:picChg chg="add del mod">
          <ac:chgData name="Nick Deardorf" userId="f4457005-721c-49fe-a352-e3a843dbf84e" providerId="ADAL" clId="{440F6F94-ECAA-41C5-81D5-64BBE0FAAE0D}" dt="2026-04-29T21:36:10.273" v="10352" actId="478"/>
          <ac:picMkLst>
            <pc:docMk/>
            <pc:sldMk cId="727581249" sldId="1187"/>
            <ac:picMk id="5" creationId="{9F98417D-4918-E5A2-336E-5C049DDDD426}"/>
          </ac:picMkLst>
        </pc:picChg>
        <pc:picChg chg="mod ord">
          <ac:chgData name="Nick Deardorf" userId="f4457005-721c-49fe-a352-e3a843dbf84e" providerId="ADAL" clId="{440F6F94-ECAA-41C5-81D5-64BBE0FAAE0D}" dt="2026-04-25T00:11:20.042" v="6706" actId="26606"/>
          <ac:picMkLst>
            <pc:docMk/>
            <pc:sldMk cId="727581249" sldId="1187"/>
            <ac:picMk id="7" creationId="{EE6953C8-AE4A-A5A6-ADB2-8D2C85F52EAA}"/>
          </ac:picMkLst>
        </pc:picChg>
      </pc:sldChg>
      <pc:sldChg chg="addSp delSp modSp add mod">
        <pc:chgData name="Nick Deardorf" userId="f4457005-721c-49fe-a352-e3a843dbf84e" providerId="ADAL" clId="{440F6F94-ECAA-41C5-81D5-64BBE0FAAE0D}" dt="2026-04-29T21:38:10.572" v="10361" actId="1076"/>
        <pc:sldMkLst>
          <pc:docMk/>
          <pc:sldMk cId="4007756432" sldId="1188"/>
        </pc:sldMkLst>
        <pc:spChg chg="mod">
          <ac:chgData name="Nick Deardorf" userId="f4457005-721c-49fe-a352-e3a843dbf84e" providerId="ADAL" clId="{440F6F94-ECAA-41C5-81D5-64BBE0FAAE0D}" dt="2026-04-25T00:22:55.320" v="6830" actId="20577"/>
          <ac:spMkLst>
            <pc:docMk/>
            <pc:sldMk cId="4007756432" sldId="1188"/>
            <ac:spMk id="6" creationId="{F68EB712-A54A-84D7-A49F-CB5D1A3CAA0E}"/>
          </ac:spMkLst>
        </pc:spChg>
        <pc:picChg chg="mod">
          <ac:chgData name="Nick Deardorf" userId="f4457005-721c-49fe-a352-e3a843dbf84e" providerId="ADAL" clId="{440F6F94-ECAA-41C5-81D5-64BBE0FAAE0D}" dt="2026-04-29T21:38:10.572" v="10361" actId="1076"/>
          <ac:picMkLst>
            <pc:docMk/>
            <pc:sldMk cId="4007756432" sldId="1188"/>
            <ac:picMk id="2" creationId="{4060730C-269D-E8D0-DEA7-DF37C0AA00CD}"/>
          </ac:picMkLst>
        </pc:picChg>
        <pc:picChg chg="add del mod">
          <ac:chgData name="Nick Deardorf" userId="f4457005-721c-49fe-a352-e3a843dbf84e" providerId="ADAL" clId="{440F6F94-ECAA-41C5-81D5-64BBE0FAAE0D}" dt="2026-04-29T21:37:53.941" v="10359" actId="478"/>
          <ac:picMkLst>
            <pc:docMk/>
            <pc:sldMk cId="4007756432" sldId="1188"/>
            <ac:picMk id="8" creationId="{4629E264-7C13-3DD5-EA66-DE1E3DABA352}"/>
          </ac:picMkLst>
        </pc:picChg>
      </pc:sldChg>
      <pc:sldChg chg="modSp add mod ord">
        <pc:chgData name="Nick Deardorf" userId="f4457005-721c-49fe-a352-e3a843dbf84e" providerId="ADAL" clId="{440F6F94-ECAA-41C5-81D5-64BBE0FAAE0D}" dt="2026-04-28T18:02:52.513" v="9037"/>
        <pc:sldMkLst>
          <pc:docMk/>
          <pc:sldMk cId="741198614" sldId="1189"/>
        </pc:sldMkLst>
        <pc:spChg chg="mod">
          <ac:chgData name="Nick Deardorf" userId="f4457005-721c-49fe-a352-e3a843dbf84e" providerId="ADAL" clId="{440F6F94-ECAA-41C5-81D5-64BBE0FAAE0D}" dt="2026-04-27T13:45:40.953" v="7703" actId="20577"/>
          <ac:spMkLst>
            <pc:docMk/>
            <pc:sldMk cId="741198614" sldId="1189"/>
            <ac:spMk id="5" creationId="{2A50002B-8BFA-DB27-7143-5879CECB04F5}"/>
          </ac:spMkLst>
        </pc:spChg>
      </pc:sldChg>
      <pc:sldChg chg="add">
        <pc:chgData name="Nick Deardorf" userId="f4457005-721c-49fe-a352-e3a843dbf84e" providerId="ADAL" clId="{440F6F94-ECAA-41C5-81D5-64BBE0FAAE0D}" dt="2026-04-25T00:51:12.542" v="6991" actId="2890"/>
        <pc:sldMkLst>
          <pc:docMk/>
          <pc:sldMk cId="3577518537" sldId="1190"/>
        </pc:sldMkLst>
      </pc:sldChg>
      <pc:sldChg chg="modSp add mod ord">
        <pc:chgData name="Nick Deardorf" userId="f4457005-721c-49fe-a352-e3a843dbf84e" providerId="ADAL" clId="{440F6F94-ECAA-41C5-81D5-64BBE0FAAE0D}" dt="2026-04-28T18:02:52.513" v="9037"/>
        <pc:sldMkLst>
          <pc:docMk/>
          <pc:sldMk cId="565849203" sldId="1192"/>
        </pc:sldMkLst>
        <pc:spChg chg="mod">
          <ac:chgData name="Nick Deardorf" userId="f4457005-721c-49fe-a352-e3a843dbf84e" providerId="ADAL" clId="{440F6F94-ECAA-41C5-81D5-64BBE0FAAE0D}" dt="2026-04-25T01:39:33.011" v="7609" actId="14100"/>
          <ac:spMkLst>
            <pc:docMk/>
            <pc:sldMk cId="565849203" sldId="1192"/>
            <ac:spMk id="8" creationId="{CC034F1F-7EA8-F268-0A58-7545CF6130F5}"/>
          </ac:spMkLst>
        </pc:spChg>
      </pc:sldChg>
      <pc:sldChg chg="modSp add mod ord">
        <pc:chgData name="Nick Deardorf" userId="f4457005-721c-49fe-a352-e3a843dbf84e" providerId="ADAL" clId="{440F6F94-ECAA-41C5-81D5-64BBE0FAAE0D}" dt="2026-04-28T18:02:52.513" v="9037"/>
        <pc:sldMkLst>
          <pc:docMk/>
          <pc:sldMk cId="1786322124" sldId="1193"/>
        </pc:sldMkLst>
        <pc:spChg chg="mod">
          <ac:chgData name="Nick Deardorf" userId="f4457005-721c-49fe-a352-e3a843dbf84e" providerId="ADAL" clId="{440F6F94-ECAA-41C5-81D5-64BBE0FAAE0D}" dt="2026-04-25T01:27:07.864" v="7298" actId="404"/>
          <ac:spMkLst>
            <pc:docMk/>
            <pc:sldMk cId="1786322124" sldId="1193"/>
            <ac:spMk id="8" creationId="{E1D598AB-2C7D-2338-149C-EB83E1E6E064}"/>
          </ac:spMkLst>
        </pc:spChg>
      </pc:sldChg>
      <pc:sldChg chg="modSp add mod ord modNotesTx">
        <pc:chgData name="Nick Deardorf" userId="f4457005-721c-49fe-a352-e3a843dbf84e" providerId="ADAL" clId="{440F6F94-ECAA-41C5-81D5-64BBE0FAAE0D}" dt="2026-04-28T17:51:26.679" v="8401" actId="20577"/>
        <pc:sldMkLst>
          <pc:docMk/>
          <pc:sldMk cId="3453258139" sldId="1194"/>
        </pc:sldMkLst>
        <pc:spChg chg="mod">
          <ac:chgData name="Nick Deardorf" userId="f4457005-721c-49fe-a352-e3a843dbf84e" providerId="ADAL" clId="{440F6F94-ECAA-41C5-81D5-64BBE0FAAE0D}" dt="2026-04-25T01:29:16.780" v="7378" actId="20577"/>
          <ac:spMkLst>
            <pc:docMk/>
            <pc:sldMk cId="3453258139" sldId="1194"/>
            <ac:spMk id="6" creationId="{A403207C-D2BE-1FBD-68F9-9F2F72E7BFD9}"/>
          </ac:spMkLst>
        </pc:spChg>
        <pc:spChg chg="mod">
          <ac:chgData name="Nick Deardorf" userId="f4457005-721c-49fe-a352-e3a843dbf84e" providerId="ADAL" clId="{440F6F94-ECAA-41C5-81D5-64BBE0FAAE0D}" dt="2026-04-28T17:51:26.679" v="8401" actId="20577"/>
          <ac:spMkLst>
            <pc:docMk/>
            <pc:sldMk cId="3453258139" sldId="1194"/>
            <ac:spMk id="8" creationId="{24D28716-4101-24E6-3722-B391DADAF62B}"/>
          </ac:spMkLst>
        </pc:spChg>
      </pc:sldChg>
      <pc:sldChg chg="modSp add mod">
        <pc:chgData name="Nick Deardorf" userId="f4457005-721c-49fe-a352-e3a843dbf84e" providerId="ADAL" clId="{440F6F94-ECAA-41C5-81D5-64BBE0FAAE0D}" dt="2026-04-27T13:48:22.011" v="7778" actId="404"/>
        <pc:sldMkLst>
          <pc:docMk/>
          <pc:sldMk cId="245238154" sldId="1195"/>
        </pc:sldMkLst>
        <pc:spChg chg="mod">
          <ac:chgData name="Nick Deardorf" userId="f4457005-721c-49fe-a352-e3a843dbf84e" providerId="ADAL" clId="{440F6F94-ECAA-41C5-81D5-64BBE0FAAE0D}" dt="2026-04-27T13:47:41.600" v="7775" actId="20577"/>
          <ac:spMkLst>
            <pc:docMk/>
            <pc:sldMk cId="245238154" sldId="1195"/>
            <ac:spMk id="6" creationId="{D3505046-8937-AF26-5A64-BA713F587FE7}"/>
          </ac:spMkLst>
        </pc:spChg>
        <pc:spChg chg="mod">
          <ac:chgData name="Nick Deardorf" userId="f4457005-721c-49fe-a352-e3a843dbf84e" providerId="ADAL" clId="{440F6F94-ECAA-41C5-81D5-64BBE0FAAE0D}" dt="2026-04-27T13:48:22.011" v="7778" actId="404"/>
          <ac:spMkLst>
            <pc:docMk/>
            <pc:sldMk cId="245238154" sldId="1195"/>
            <ac:spMk id="8" creationId="{86261E35-D6F6-BF4A-E30C-1A93C4A77ADE}"/>
          </ac:spMkLst>
        </pc:spChg>
      </pc:sldChg>
      <pc:sldChg chg="add">
        <pc:chgData name="Nick Deardorf" userId="f4457005-721c-49fe-a352-e3a843dbf84e" providerId="ADAL" clId="{440F6F94-ECAA-41C5-81D5-64BBE0FAAE0D}" dt="2026-04-27T13:46:05.185" v="7705" actId="2890"/>
        <pc:sldMkLst>
          <pc:docMk/>
          <pc:sldMk cId="3284827272" sldId="1196"/>
        </pc:sldMkLst>
      </pc:sldChg>
      <pc:sldChg chg="modSp add mod">
        <pc:chgData name="Nick Deardorf" userId="f4457005-721c-49fe-a352-e3a843dbf84e" providerId="ADAL" clId="{440F6F94-ECAA-41C5-81D5-64BBE0FAAE0D}" dt="2026-04-27T13:49:22.698" v="7817" actId="15"/>
        <pc:sldMkLst>
          <pc:docMk/>
          <pc:sldMk cId="454922150" sldId="1197"/>
        </pc:sldMkLst>
        <pc:spChg chg="mod">
          <ac:chgData name="Nick Deardorf" userId="f4457005-721c-49fe-a352-e3a843dbf84e" providerId="ADAL" clId="{440F6F94-ECAA-41C5-81D5-64BBE0FAAE0D}" dt="2026-04-27T13:48:57.329" v="7815" actId="20577"/>
          <ac:spMkLst>
            <pc:docMk/>
            <pc:sldMk cId="454922150" sldId="1197"/>
            <ac:spMk id="6" creationId="{C8F514BE-1C45-E6B2-6136-EA64DC459BEA}"/>
          </ac:spMkLst>
        </pc:spChg>
        <pc:spChg chg="mod">
          <ac:chgData name="Nick Deardorf" userId="f4457005-721c-49fe-a352-e3a843dbf84e" providerId="ADAL" clId="{440F6F94-ECAA-41C5-81D5-64BBE0FAAE0D}" dt="2026-04-27T13:49:22.698" v="7817" actId="15"/>
          <ac:spMkLst>
            <pc:docMk/>
            <pc:sldMk cId="454922150" sldId="1197"/>
            <ac:spMk id="8" creationId="{5D3D6F31-5A49-AB2B-5B7B-17BBD845D72A}"/>
          </ac:spMkLst>
        </pc:spChg>
      </pc:sldChg>
      <pc:sldChg chg="modSp add mod ord">
        <pc:chgData name="Nick Deardorf" userId="f4457005-721c-49fe-a352-e3a843dbf84e" providerId="ADAL" clId="{440F6F94-ECAA-41C5-81D5-64BBE0FAAE0D}" dt="2026-04-28T18:00:30.129" v="9035" actId="6549"/>
        <pc:sldMkLst>
          <pc:docMk/>
          <pc:sldMk cId="1808634100" sldId="1198"/>
        </pc:sldMkLst>
        <pc:spChg chg="mod">
          <ac:chgData name="Nick Deardorf" userId="f4457005-721c-49fe-a352-e3a843dbf84e" providerId="ADAL" clId="{440F6F94-ECAA-41C5-81D5-64BBE0FAAE0D}" dt="2026-04-28T17:53:07.248" v="8442" actId="20577"/>
          <ac:spMkLst>
            <pc:docMk/>
            <pc:sldMk cId="1808634100" sldId="1198"/>
            <ac:spMk id="6" creationId="{EC85996B-E439-27C3-6ABB-B3861C70CA46}"/>
          </ac:spMkLst>
        </pc:spChg>
        <pc:spChg chg="mod">
          <ac:chgData name="Nick Deardorf" userId="f4457005-721c-49fe-a352-e3a843dbf84e" providerId="ADAL" clId="{440F6F94-ECAA-41C5-81D5-64BBE0FAAE0D}" dt="2026-04-28T18:00:30.129" v="9035" actId="6549"/>
          <ac:spMkLst>
            <pc:docMk/>
            <pc:sldMk cId="1808634100" sldId="1198"/>
            <ac:spMk id="8" creationId="{C734FAA9-27C7-96B7-157B-61E7871014B8}"/>
          </ac:spMkLst>
        </pc:spChg>
      </pc:sldChg>
      <pc:sldChg chg="modSp add mod">
        <pc:chgData name="Nick Deardorf" userId="f4457005-721c-49fe-a352-e3a843dbf84e" providerId="ADAL" clId="{440F6F94-ECAA-41C5-81D5-64BBE0FAAE0D}" dt="2026-04-28T18:03:29.920" v="9048" actId="20577"/>
        <pc:sldMkLst>
          <pc:docMk/>
          <pc:sldMk cId="2086967349" sldId="1199"/>
        </pc:sldMkLst>
        <pc:spChg chg="mod">
          <ac:chgData name="Nick Deardorf" userId="f4457005-721c-49fe-a352-e3a843dbf84e" providerId="ADAL" clId="{440F6F94-ECAA-41C5-81D5-64BBE0FAAE0D}" dt="2026-04-28T18:03:29.920" v="9048" actId="20577"/>
          <ac:spMkLst>
            <pc:docMk/>
            <pc:sldMk cId="2086967349" sldId="1199"/>
            <ac:spMk id="6" creationId="{EDB03013-E7D2-1F75-FD94-5954D475E7D9}"/>
          </ac:spMkLst>
        </pc:spChg>
      </pc:sldChg>
      <pc:sldChg chg="modSp add mod">
        <pc:chgData name="Nick Deardorf" userId="f4457005-721c-49fe-a352-e3a843dbf84e" providerId="ADAL" clId="{440F6F94-ECAA-41C5-81D5-64BBE0FAAE0D}" dt="2026-04-28T18:19:28.300" v="10313" actId="255"/>
        <pc:sldMkLst>
          <pc:docMk/>
          <pc:sldMk cId="1133869550" sldId="1200"/>
        </pc:sldMkLst>
        <pc:spChg chg="mod">
          <ac:chgData name="Nick Deardorf" userId="f4457005-721c-49fe-a352-e3a843dbf84e" providerId="ADAL" clId="{440F6F94-ECAA-41C5-81D5-64BBE0FAAE0D}" dt="2026-04-28T18:08:06.293" v="9123" actId="20577"/>
          <ac:spMkLst>
            <pc:docMk/>
            <pc:sldMk cId="1133869550" sldId="1200"/>
            <ac:spMk id="6" creationId="{F18CEE50-C898-D17A-ABEA-4324FF8BB905}"/>
          </ac:spMkLst>
        </pc:spChg>
        <pc:spChg chg="mod">
          <ac:chgData name="Nick Deardorf" userId="f4457005-721c-49fe-a352-e3a843dbf84e" providerId="ADAL" clId="{440F6F94-ECAA-41C5-81D5-64BBE0FAAE0D}" dt="2026-04-28T18:19:28.300" v="10313" actId="255"/>
          <ac:spMkLst>
            <pc:docMk/>
            <pc:sldMk cId="1133869550" sldId="1200"/>
            <ac:spMk id="8" creationId="{A9B734B5-693E-3B2D-DE4E-D149B90DF3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6CF96-F6E7-408D-9F78-DEADAF409BE2}" type="datetimeFigureOut">
              <a:rPr lang="en-US" smtClean="0"/>
              <a:t>4/29/2026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5BD2E-F9BE-4676-B48B-9375A28FFCD8}" type="slidenum">
              <a:rPr lang="en-US" smtClean="0"/>
              <a:t>‹#›</a:t>
            </a:fld>
            <a:endParaRPr lang="en-US"/>
          </a:p>
        </p:txBody>
      </p:sp>
    </p:spTree>
    <p:extLst>
      <p:ext uri="{BB962C8B-B14F-4D97-AF65-F5344CB8AC3E}">
        <p14:creationId xmlns:p14="http://schemas.microsoft.com/office/powerpoint/2010/main" val="4153709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D5297-F2AD-B14A-2170-18A6B8468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E4DA9C-B3FD-DC2B-A237-87E6A74E3E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C1096-16DA-1110-E173-691AE88F06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40932E-2B54-AFFF-3446-9C9CB110CE5B}"/>
              </a:ext>
            </a:extLst>
          </p:cNvPr>
          <p:cNvSpPr>
            <a:spLocks noGrp="1"/>
          </p:cNvSpPr>
          <p:nvPr>
            <p:ph type="sldNum" sz="quarter" idx="5"/>
          </p:nvPr>
        </p:nvSpPr>
        <p:spPr/>
        <p:txBody>
          <a:bodyPr/>
          <a:lstStyle/>
          <a:p>
            <a:fld id="{F505BD2E-F9BE-4676-B48B-9375A28FFCD8}" type="slidenum">
              <a:rPr lang="en-US" smtClean="0"/>
              <a:t>3</a:t>
            </a:fld>
            <a:endParaRPr lang="en-US"/>
          </a:p>
        </p:txBody>
      </p:sp>
    </p:spTree>
    <p:extLst>
      <p:ext uri="{BB962C8B-B14F-4D97-AF65-F5344CB8AC3E}">
        <p14:creationId xmlns:p14="http://schemas.microsoft.com/office/powerpoint/2010/main" val="313356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27C78-8FDC-F44B-3FF2-6BCCD37FF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1EFF8-65B1-40C3-7CA7-BBB9E96F80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7B4543-0671-EEFB-ED50-3D778DD32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CFC272-40EC-C1FA-DEBD-6D5047B41C46}"/>
              </a:ext>
            </a:extLst>
          </p:cNvPr>
          <p:cNvSpPr>
            <a:spLocks noGrp="1"/>
          </p:cNvSpPr>
          <p:nvPr>
            <p:ph type="sldNum" sz="quarter" idx="5"/>
          </p:nvPr>
        </p:nvSpPr>
        <p:spPr/>
        <p:txBody>
          <a:bodyPr/>
          <a:lstStyle/>
          <a:p>
            <a:fld id="{5A49403A-3838-4406-8FB8-13C6C8F44518}" type="slidenum">
              <a:rPr lang="en-US" smtClean="0"/>
              <a:t>18</a:t>
            </a:fld>
            <a:endParaRPr lang="en-US"/>
          </a:p>
        </p:txBody>
      </p:sp>
    </p:spTree>
    <p:extLst>
      <p:ext uri="{BB962C8B-B14F-4D97-AF65-F5344CB8AC3E}">
        <p14:creationId xmlns:p14="http://schemas.microsoft.com/office/powerpoint/2010/main" val="224761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F1704-C0EC-E47C-99D1-2684EABF90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96221-4AE3-E7C2-CFE4-5F1EE6885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41AA0D-1DF5-BA04-4E73-C2312CFB68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FC2011-F2E4-0E58-0C3D-CB8C0385D983}"/>
              </a:ext>
            </a:extLst>
          </p:cNvPr>
          <p:cNvSpPr>
            <a:spLocks noGrp="1"/>
          </p:cNvSpPr>
          <p:nvPr>
            <p:ph type="sldNum" sz="quarter" idx="5"/>
          </p:nvPr>
        </p:nvSpPr>
        <p:spPr/>
        <p:txBody>
          <a:bodyPr/>
          <a:lstStyle/>
          <a:p>
            <a:fld id="{5A49403A-3838-4406-8FB8-13C6C8F44518}" type="slidenum">
              <a:rPr lang="en-US" smtClean="0"/>
              <a:t>19</a:t>
            </a:fld>
            <a:endParaRPr lang="en-US"/>
          </a:p>
        </p:txBody>
      </p:sp>
    </p:spTree>
    <p:extLst>
      <p:ext uri="{BB962C8B-B14F-4D97-AF65-F5344CB8AC3E}">
        <p14:creationId xmlns:p14="http://schemas.microsoft.com/office/powerpoint/2010/main" val="152466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30E61-B717-31C9-EBEB-1BFB2E664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D2568C-2AF2-3CE1-D066-6D24CADC6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57F3B1-4966-BF50-23F5-5519E7F5C7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A811B8-EFA7-EC92-D475-18B46491CE4D}"/>
              </a:ext>
            </a:extLst>
          </p:cNvPr>
          <p:cNvSpPr>
            <a:spLocks noGrp="1"/>
          </p:cNvSpPr>
          <p:nvPr>
            <p:ph type="sldNum" sz="quarter" idx="5"/>
          </p:nvPr>
        </p:nvSpPr>
        <p:spPr/>
        <p:txBody>
          <a:bodyPr/>
          <a:lstStyle/>
          <a:p>
            <a:fld id="{5A49403A-3838-4406-8FB8-13C6C8F44518}" type="slidenum">
              <a:rPr lang="en-US" smtClean="0"/>
              <a:t>20</a:t>
            </a:fld>
            <a:endParaRPr lang="en-US"/>
          </a:p>
        </p:txBody>
      </p:sp>
    </p:spTree>
    <p:extLst>
      <p:ext uri="{BB962C8B-B14F-4D97-AF65-F5344CB8AC3E}">
        <p14:creationId xmlns:p14="http://schemas.microsoft.com/office/powerpoint/2010/main" val="4101831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D85D9-8AD4-B7D8-D5D6-E13A741798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2EC09-6000-CF6B-B784-55F29D71D5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CE295C-2F6B-C1C4-C291-562A532BF5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000434-C83D-47F7-D999-67B83180956C}"/>
              </a:ext>
            </a:extLst>
          </p:cNvPr>
          <p:cNvSpPr>
            <a:spLocks noGrp="1"/>
          </p:cNvSpPr>
          <p:nvPr>
            <p:ph type="sldNum" sz="quarter" idx="5"/>
          </p:nvPr>
        </p:nvSpPr>
        <p:spPr/>
        <p:txBody>
          <a:bodyPr/>
          <a:lstStyle/>
          <a:p>
            <a:fld id="{5A49403A-3838-4406-8FB8-13C6C8F44518}" type="slidenum">
              <a:rPr lang="en-US" smtClean="0"/>
              <a:t>21</a:t>
            </a:fld>
            <a:endParaRPr lang="en-US"/>
          </a:p>
        </p:txBody>
      </p:sp>
    </p:spTree>
    <p:extLst>
      <p:ext uri="{BB962C8B-B14F-4D97-AF65-F5344CB8AC3E}">
        <p14:creationId xmlns:p14="http://schemas.microsoft.com/office/powerpoint/2010/main" val="1819900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49403A-3838-4406-8FB8-13C6C8F44518}" type="slidenum">
              <a:rPr lang="en-US" smtClean="0"/>
              <a:t>22</a:t>
            </a:fld>
            <a:endParaRPr lang="en-US"/>
          </a:p>
        </p:txBody>
      </p:sp>
    </p:spTree>
    <p:extLst>
      <p:ext uri="{BB962C8B-B14F-4D97-AF65-F5344CB8AC3E}">
        <p14:creationId xmlns:p14="http://schemas.microsoft.com/office/powerpoint/2010/main" val="3030729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DF712-FC2D-B8C8-5091-D76251D441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79B1A-9A49-1C72-C9CA-7CBB7C6BF1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ECD23-882D-01CC-4416-B6562436B2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4BFCCE-B6EA-E6B4-3CBC-EEE49665DC0F}"/>
              </a:ext>
            </a:extLst>
          </p:cNvPr>
          <p:cNvSpPr>
            <a:spLocks noGrp="1"/>
          </p:cNvSpPr>
          <p:nvPr>
            <p:ph type="sldNum" sz="quarter" idx="5"/>
          </p:nvPr>
        </p:nvSpPr>
        <p:spPr/>
        <p:txBody>
          <a:bodyPr/>
          <a:lstStyle/>
          <a:p>
            <a:fld id="{F505BD2E-F9BE-4676-B48B-9375A28FFCD8}" type="slidenum">
              <a:rPr lang="en-US" smtClean="0"/>
              <a:t>40</a:t>
            </a:fld>
            <a:endParaRPr lang="en-US"/>
          </a:p>
        </p:txBody>
      </p:sp>
    </p:spTree>
    <p:extLst>
      <p:ext uri="{BB962C8B-B14F-4D97-AF65-F5344CB8AC3E}">
        <p14:creationId xmlns:p14="http://schemas.microsoft.com/office/powerpoint/2010/main" val="3070574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48AB0-C2EB-B9B9-55B6-24C4E805A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71498-6B46-F3E5-D2A4-172E18F4D3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31B74-88CE-153A-5B16-9A95CC4F53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920540-C963-D8E7-8F9D-698669DA0C8F}"/>
              </a:ext>
            </a:extLst>
          </p:cNvPr>
          <p:cNvSpPr>
            <a:spLocks noGrp="1"/>
          </p:cNvSpPr>
          <p:nvPr>
            <p:ph type="sldNum" sz="quarter" idx="5"/>
          </p:nvPr>
        </p:nvSpPr>
        <p:spPr/>
        <p:txBody>
          <a:bodyPr/>
          <a:lstStyle/>
          <a:p>
            <a:fld id="{F505BD2E-F9BE-4676-B48B-9375A28FFCD8}" type="slidenum">
              <a:rPr lang="en-US" smtClean="0"/>
              <a:t>4</a:t>
            </a:fld>
            <a:endParaRPr lang="en-US"/>
          </a:p>
        </p:txBody>
      </p:sp>
    </p:spTree>
    <p:extLst>
      <p:ext uri="{BB962C8B-B14F-4D97-AF65-F5344CB8AC3E}">
        <p14:creationId xmlns:p14="http://schemas.microsoft.com/office/powerpoint/2010/main" val="102888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56275-F5C9-3F42-331F-F63D52DFA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60027-3F17-24CE-63D7-43B2D2C2A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CAA38-7591-AE92-B9C0-ADFFCE5917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Public support:</a:t>
            </a:r>
            <a:r>
              <a:rPr lang="en-US" sz="1200" b="0" i="0" kern="1200" dirty="0">
                <a:solidFill>
                  <a:schemeClr val="tx1"/>
                </a:solidFill>
                <a:effectLst/>
                <a:latin typeface="+mn-lt"/>
                <a:ea typeface="+mn-ea"/>
                <a:cs typeface="+mn-cs"/>
              </a:rPr>
              <a:t> Community survey results show strong support for creating a special parks district, with a majority believing it would improve efficiency and service quality. Voter support appears consistent across jurisdictions.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Uneven service &amp; funding:</a:t>
            </a:r>
            <a:r>
              <a:rPr lang="en-US" sz="1200" b="0" i="0" kern="1200" dirty="0">
                <a:solidFill>
                  <a:schemeClr val="tx1"/>
                </a:solidFill>
                <a:effectLst/>
                <a:latin typeface="+mn-lt"/>
                <a:ea typeface="+mn-ea"/>
                <a:cs typeface="+mn-cs"/>
              </a:rPr>
              <a:t> Per‑capita spending and service levels vary widely between municipalities and the county, leading to inequities in maintenance quality, amenities, and programming.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Operational efficiencies:</a:t>
            </a:r>
            <a:r>
              <a:rPr lang="en-US" sz="1200" b="0" i="0" kern="1200" dirty="0">
                <a:solidFill>
                  <a:schemeClr val="tx1"/>
                </a:solidFill>
                <a:effectLst/>
                <a:latin typeface="+mn-lt"/>
                <a:ea typeface="+mn-ea"/>
                <a:cs typeface="+mn-cs"/>
              </a:rPr>
              <a:t> A regional district enables economies of scale—shared staffing models, coordinated planning, consolidated purchasing, and standardized maintenance practices.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Maintenance first:</a:t>
            </a:r>
            <a:r>
              <a:rPr lang="en-US" sz="1200" b="0" i="0" kern="1200" dirty="0">
                <a:solidFill>
                  <a:schemeClr val="tx1"/>
                </a:solidFill>
                <a:effectLst/>
                <a:latin typeface="+mn-lt"/>
                <a:ea typeface="+mn-ea"/>
                <a:cs typeface="+mn-cs"/>
              </a:rPr>
              <a:t> Stakeholders and residents consistently prioritize taking better care of existing parks before adding new ones; current funding structures make that difficult.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Why a district:</a:t>
            </a:r>
            <a:r>
              <a:rPr lang="en-US" sz="1200" b="0" i="0" kern="1200" dirty="0">
                <a:solidFill>
                  <a:schemeClr val="tx1"/>
                </a:solidFill>
                <a:effectLst/>
                <a:latin typeface="+mn-lt"/>
                <a:ea typeface="+mn-ea"/>
                <a:cs typeface="+mn-cs"/>
              </a:rPr>
              <a:t> A special district provides a stable, dedicated funding mechanism and a governance structure focused solely on parks and recreation—something no single jurisdiction can achieve alone.</a:t>
            </a:r>
          </a:p>
          <a:p>
            <a:endParaRPr lang="en-US" dirty="0"/>
          </a:p>
        </p:txBody>
      </p:sp>
      <p:sp>
        <p:nvSpPr>
          <p:cNvPr id="4" name="Slide Number Placeholder 3">
            <a:extLst>
              <a:ext uri="{FF2B5EF4-FFF2-40B4-BE49-F238E27FC236}">
                <a16:creationId xmlns:a16="http://schemas.microsoft.com/office/drawing/2014/main" id="{DF2E3CA4-2262-B64A-DBC1-616955D52945}"/>
              </a:ext>
            </a:extLst>
          </p:cNvPr>
          <p:cNvSpPr>
            <a:spLocks noGrp="1"/>
          </p:cNvSpPr>
          <p:nvPr>
            <p:ph type="sldNum" sz="quarter" idx="5"/>
          </p:nvPr>
        </p:nvSpPr>
        <p:spPr/>
        <p:txBody>
          <a:bodyPr/>
          <a:lstStyle/>
          <a:p>
            <a:fld id="{F505BD2E-F9BE-4676-B48B-9375A28FFCD8}" type="slidenum">
              <a:rPr lang="en-US" smtClean="0"/>
              <a:t>6</a:t>
            </a:fld>
            <a:endParaRPr lang="en-US"/>
          </a:p>
        </p:txBody>
      </p:sp>
    </p:spTree>
    <p:extLst>
      <p:ext uri="{BB962C8B-B14F-4D97-AF65-F5344CB8AC3E}">
        <p14:creationId xmlns:p14="http://schemas.microsoft.com/office/powerpoint/2010/main" val="49664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99AF3-BED5-BFA9-857F-1FA404BFE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2853FD-40FE-37AA-3511-521A99A16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1F3F6-FA39-80BD-11C4-8D35408E6D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Public support:</a:t>
            </a:r>
            <a:r>
              <a:rPr lang="en-US" sz="1200" b="0" i="0" kern="1200" dirty="0">
                <a:solidFill>
                  <a:schemeClr val="tx1"/>
                </a:solidFill>
                <a:effectLst/>
                <a:latin typeface="+mn-lt"/>
                <a:ea typeface="+mn-ea"/>
                <a:cs typeface="+mn-cs"/>
              </a:rPr>
              <a:t> Community survey results show strong support for creating a special parks district, with a majority believing it would improve efficiency and service quality. Voter support appears consistent across jurisdictions.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Uneven service &amp; funding:</a:t>
            </a:r>
            <a:r>
              <a:rPr lang="en-US" sz="1200" b="0" i="0" kern="1200" dirty="0">
                <a:solidFill>
                  <a:schemeClr val="tx1"/>
                </a:solidFill>
                <a:effectLst/>
                <a:latin typeface="+mn-lt"/>
                <a:ea typeface="+mn-ea"/>
                <a:cs typeface="+mn-cs"/>
              </a:rPr>
              <a:t> Per‑capita spending and service levels vary widely between municipalities and the county, leading to inequities in maintenance quality, amenities, and programming.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Operational efficiencies:</a:t>
            </a:r>
            <a:r>
              <a:rPr lang="en-US" sz="1200" b="0" i="0" kern="1200" dirty="0">
                <a:solidFill>
                  <a:schemeClr val="tx1"/>
                </a:solidFill>
                <a:effectLst/>
                <a:latin typeface="+mn-lt"/>
                <a:ea typeface="+mn-ea"/>
                <a:cs typeface="+mn-cs"/>
              </a:rPr>
              <a:t> A regional district enables economies of scale—shared staffing models, coordinated planning, consolidated purchasing, and standardized maintenance practices.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Maintenance first:</a:t>
            </a:r>
            <a:r>
              <a:rPr lang="en-US" sz="1200" b="0" i="0" kern="1200" dirty="0">
                <a:solidFill>
                  <a:schemeClr val="tx1"/>
                </a:solidFill>
                <a:effectLst/>
                <a:latin typeface="+mn-lt"/>
                <a:ea typeface="+mn-ea"/>
                <a:cs typeface="+mn-cs"/>
              </a:rPr>
              <a:t> Stakeholders and residents consistently prioritize taking better care of existing parks before adding new ones; current funding structures make that difficult.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Why a district:</a:t>
            </a:r>
            <a:r>
              <a:rPr lang="en-US" sz="1200" b="0" i="0" kern="1200" dirty="0">
                <a:solidFill>
                  <a:schemeClr val="tx1"/>
                </a:solidFill>
                <a:effectLst/>
                <a:latin typeface="+mn-lt"/>
                <a:ea typeface="+mn-ea"/>
                <a:cs typeface="+mn-cs"/>
              </a:rPr>
              <a:t> A special district provides a stable, dedicated funding mechanism and a governance structure focused solely on parks and recreation—something no single jurisdiction can achieve alone.</a:t>
            </a:r>
          </a:p>
          <a:p>
            <a:endParaRPr lang="en-US" dirty="0"/>
          </a:p>
        </p:txBody>
      </p:sp>
      <p:sp>
        <p:nvSpPr>
          <p:cNvPr id="4" name="Slide Number Placeholder 3">
            <a:extLst>
              <a:ext uri="{FF2B5EF4-FFF2-40B4-BE49-F238E27FC236}">
                <a16:creationId xmlns:a16="http://schemas.microsoft.com/office/drawing/2014/main" id="{4CF704F6-D429-D839-8D1E-2901A2A36B95}"/>
              </a:ext>
            </a:extLst>
          </p:cNvPr>
          <p:cNvSpPr>
            <a:spLocks noGrp="1"/>
          </p:cNvSpPr>
          <p:nvPr>
            <p:ph type="sldNum" sz="quarter" idx="5"/>
          </p:nvPr>
        </p:nvSpPr>
        <p:spPr/>
        <p:txBody>
          <a:bodyPr/>
          <a:lstStyle/>
          <a:p>
            <a:fld id="{F505BD2E-F9BE-4676-B48B-9375A28FFCD8}" type="slidenum">
              <a:rPr lang="en-US" smtClean="0"/>
              <a:t>7</a:t>
            </a:fld>
            <a:endParaRPr lang="en-US"/>
          </a:p>
        </p:txBody>
      </p:sp>
    </p:spTree>
    <p:extLst>
      <p:ext uri="{BB962C8B-B14F-4D97-AF65-F5344CB8AC3E}">
        <p14:creationId xmlns:p14="http://schemas.microsoft.com/office/powerpoint/2010/main" val="26806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865D9-78FE-E63F-93FA-FEC5F751C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E975C-83BB-1162-5861-88DF943BE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2D248-BA9C-3692-71AE-B77BBAE821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D76194-08B4-0B2D-AA85-C2D67C12548B}"/>
              </a:ext>
            </a:extLst>
          </p:cNvPr>
          <p:cNvSpPr>
            <a:spLocks noGrp="1"/>
          </p:cNvSpPr>
          <p:nvPr>
            <p:ph type="sldNum" sz="quarter" idx="5"/>
          </p:nvPr>
        </p:nvSpPr>
        <p:spPr/>
        <p:txBody>
          <a:bodyPr/>
          <a:lstStyle/>
          <a:p>
            <a:fld id="{5A49403A-3838-4406-8FB8-13C6C8F44518}" type="slidenum">
              <a:rPr lang="en-US" smtClean="0"/>
              <a:t>13</a:t>
            </a:fld>
            <a:endParaRPr lang="en-US"/>
          </a:p>
        </p:txBody>
      </p:sp>
    </p:spTree>
    <p:extLst>
      <p:ext uri="{BB962C8B-B14F-4D97-AF65-F5344CB8AC3E}">
        <p14:creationId xmlns:p14="http://schemas.microsoft.com/office/powerpoint/2010/main" val="212120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4375F-FFB4-C5E5-FB0C-A4958BB956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14516-94B9-2D1D-8655-3AEFC64F38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DFC4D-7001-BAB0-2070-6507B1894D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E29EB4-E041-A406-17DD-1C379FBBEDC5}"/>
              </a:ext>
            </a:extLst>
          </p:cNvPr>
          <p:cNvSpPr>
            <a:spLocks noGrp="1"/>
          </p:cNvSpPr>
          <p:nvPr>
            <p:ph type="sldNum" sz="quarter" idx="5"/>
          </p:nvPr>
        </p:nvSpPr>
        <p:spPr/>
        <p:txBody>
          <a:bodyPr/>
          <a:lstStyle/>
          <a:p>
            <a:fld id="{5A49403A-3838-4406-8FB8-13C6C8F44518}" type="slidenum">
              <a:rPr lang="en-US" smtClean="0"/>
              <a:t>14</a:t>
            </a:fld>
            <a:endParaRPr lang="en-US"/>
          </a:p>
        </p:txBody>
      </p:sp>
    </p:spTree>
    <p:extLst>
      <p:ext uri="{BB962C8B-B14F-4D97-AF65-F5344CB8AC3E}">
        <p14:creationId xmlns:p14="http://schemas.microsoft.com/office/powerpoint/2010/main" val="151635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F489A-1861-73EE-682E-179E4D921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93359-E77B-00D2-A274-CD01B66D07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223EA-5312-91A0-AB90-E32A7283F4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5F35C7-31B7-CA42-962D-25CE58AE294E}"/>
              </a:ext>
            </a:extLst>
          </p:cNvPr>
          <p:cNvSpPr>
            <a:spLocks noGrp="1"/>
          </p:cNvSpPr>
          <p:nvPr>
            <p:ph type="sldNum" sz="quarter" idx="5"/>
          </p:nvPr>
        </p:nvSpPr>
        <p:spPr/>
        <p:txBody>
          <a:bodyPr/>
          <a:lstStyle/>
          <a:p>
            <a:fld id="{5A49403A-3838-4406-8FB8-13C6C8F44518}" type="slidenum">
              <a:rPr lang="en-US" smtClean="0"/>
              <a:t>15</a:t>
            </a:fld>
            <a:endParaRPr lang="en-US"/>
          </a:p>
        </p:txBody>
      </p:sp>
    </p:spTree>
    <p:extLst>
      <p:ext uri="{BB962C8B-B14F-4D97-AF65-F5344CB8AC3E}">
        <p14:creationId xmlns:p14="http://schemas.microsoft.com/office/powerpoint/2010/main" val="187741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35591-D523-745F-5DCC-FB850300C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82FF5-19FC-9D58-2D5E-52F0E8639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4EBC8-6250-88BD-5729-CFDAFACD66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6664E4-DA50-B359-7D66-2C5B4B8F88B6}"/>
              </a:ext>
            </a:extLst>
          </p:cNvPr>
          <p:cNvSpPr>
            <a:spLocks noGrp="1"/>
          </p:cNvSpPr>
          <p:nvPr>
            <p:ph type="sldNum" sz="quarter" idx="5"/>
          </p:nvPr>
        </p:nvSpPr>
        <p:spPr/>
        <p:txBody>
          <a:bodyPr/>
          <a:lstStyle/>
          <a:p>
            <a:fld id="{5A49403A-3838-4406-8FB8-13C6C8F44518}" type="slidenum">
              <a:rPr lang="en-US" smtClean="0"/>
              <a:t>16</a:t>
            </a:fld>
            <a:endParaRPr lang="en-US"/>
          </a:p>
        </p:txBody>
      </p:sp>
    </p:spTree>
    <p:extLst>
      <p:ext uri="{BB962C8B-B14F-4D97-AF65-F5344CB8AC3E}">
        <p14:creationId xmlns:p14="http://schemas.microsoft.com/office/powerpoint/2010/main" val="1862954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85050-920D-DD64-2301-E5B414E91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351A8-81E1-57C2-136C-22FF8C41AB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75470-7A54-3886-1BCB-C2D8298546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DD7149-E4A1-83F3-CA46-CFCF900E5A42}"/>
              </a:ext>
            </a:extLst>
          </p:cNvPr>
          <p:cNvSpPr>
            <a:spLocks noGrp="1"/>
          </p:cNvSpPr>
          <p:nvPr>
            <p:ph type="sldNum" sz="quarter" idx="5"/>
          </p:nvPr>
        </p:nvSpPr>
        <p:spPr/>
        <p:txBody>
          <a:bodyPr/>
          <a:lstStyle/>
          <a:p>
            <a:fld id="{5A49403A-3838-4406-8FB8-13C6C8F44518}" type="slidenum">
              <a:rPr lang="en-US" smtClean="0"/>
              <a:t>17</a:t>
            </a:fld>
            <a:endParaRPr lang="en-US"/>
          </a:p>
        </p:txBody>
      </p:sp>
    </p:spTree>
    <p:extLst>
      <p:ext uri="{BB962C8B-B14F-4D97-AF65-F5344CB8AC3E}">
        <p14:creationId xmlns:p14="http://schemas.microsoft.com/office/powerpoint/2010/main" val="106100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E034-E3ED-DB38-D806-FBF9EC8F09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18597A-CEFF-FB17-5F70-4AFC5E913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1C0D6A-7927-420A-0FE0-EDD7BCEBEFB4}"/>
              </a:ext>
            </a:extLst>
          </p:cNvPr>
          <p:cNvSpPr>
            <a:spLocks noGrp="1"/>
          </p:cNvSpPr>
          <p:nvPr>
            <p:ph type="dt" sz="half" idx="10"/>
          </p:nvPr>
        </p:nvSpPr>
        <p:spPr/>
        <p:txBody>
          <a:bodyPr/>
          <a:lstStyle/>
          <a:p>
            <a:fld id="{5FADF00A-73F7-4EEA-9420-DB5C0D2FE217}" type="datetimeFigureOut">
              <a:rPr lang="en-US" smtClean="0"/>
              <a:t>4/29/2026</a:t>
            </a:fld>
            <a:endParaRPr lang="en-US" dirty="0"/>
          </a:p>
        </p:txBody>
      </p:sp>
      <p:sp>
        <p:nvSpPr>
          <p:cNvPr id="5" name="Footer Placeholder 4">
            <a:extLst>
              <a:ext uri="{FF2B5EF4-FFF2-40B4-BE49-F238E27FC236}">
                <a16:creationId xmlns:a16="http://schemas.microsoft.com/office/drawing/2014/main" id="{1533A844-AC59-31A6-D749-2FF16D9280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489592-D858-FEFF-DDC3-82CC125A1357}"/>
              </a:ext>
            </a:extLst>
          </p:cNvPr>
          <p:cNvSpPr>
            <a:spLocks noGrp="1"/>
          </p:cNvSpPr>
          <p:nvPr>
            <p:ph type="sldNum" sz="quarter" idx="12"/>
          </p:nvPr>
        </p:nvSpPr>
        <p:spPr/>
        <p:txBody>
          <a:bodyPr/>
          <a:lstStyle/>
          <a:p>
            <a:fld id="{F88F9D1E-5AA5-46FF-A160-3F1BDA9D6C7C}" type="slidenum">
              <a:rPr lang="en-US" smtClean="0"/>
              <a:t>‹#›</a:t>
            </a:fld>
            <a:endParaRPr lang="en-US" dirty="0"/>
          </a:p>
        </p:txBody>
      </p:sp>
    </p:spTree>
    <p:extLst>
      <p:ext uri="{BB962C8B-B14F-4D97-AF65-F5344CB8AC3E}">
        <p14:creationId xmlns:p14="http://schemas.microsoft.com/office/powerpoint/2010/main" val="36525943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44C7-EE68-B27F-A15B-454E5D513C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398712-E07F-D51D-E373-EB12ED7DC9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02F69-AD80-6F91-67DD-376504878E59}"/>
              </a:ext>
            </a:extLst>
          </p:cNvPr>
          <p:cNvSpPr>
            <a:spLocks noGrp="1"/>
          </p:cNvSpPr>
          <p:nvPr>
            <p:ph type="dt" sz="half" idx="10"/>
          </p:nvPr>
        </p:nvSpPr>
        <p:spPr/>
        <p:txBody>
          <a:bodyPr/>
          <a:lstStyle/>
          <a:p>
            <a:fld id="{5FADF00A-73F7-4EEA-9420-DB5C0D2FE217}" type="datetimeFigureOut">
              <a:rPr lang="en-US" smtClean="0"/>
              <a:t>4/29/2026</a:t>
            </a:fld>
            <a:endParaRPr lang="en-US" dirty="0"/>
          </a:p>
        </p:txBody>
      </p:sp>
      <p:sp>
        <p:nvSpPr>
          <p:cNvPr id="5" name="Footer Placeholder 4">
            <a:extLst>
              <a:ext uri="{FF2B5EF4-FFF2-40B4-BE49-F238E27FC236}">
                <a16:creationId xmlns:a16="http://schemas.microsoft.com/office/drawing/2014/main" id="{CCC7BE5E-BF16-72EE-6064-8640799635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5CCDA6-7529-114B-A8AC-AEF690E27D4C}"/>
              </a:ext>
            </a:extLst>
          </p:cNvPr>
          <p:cNvSpPr>
            <a:spLocks noGrp="1"/>
          </p:cNvSpPr>
          <p:nvPr>
            <p:ph type="sldNum" sz="quarter" idx="12"/>
          </p:nvPr>
        </p:nvSpPr>
        <p:spPr/>
        <p:txBody>
          <a:bodyPr/>
          <a:lstStyle/>
          <a:p>
            <a:fld id="{F88F9D1E-5AA5-46FF-A160-3F1BDA9D6C7C}" type="slidenum">
              <a:rPr lang="en-US" smtClean="0"/>
              <a:t>‹#›</a:t>
            </a:fld>
            <a:endParaRPr lang="en-US" dirty="0"/>
          </a:p>
        </p:txBody>
      </p:sp>
    </p:spTree>
    <p:extLst>
      <p:ext uri="{BB962C8B-B14F-4D97-AF65-F5344CB8AC3E}">
        <p14:creationId xmlns:p14="http://schemas.microsoft.com/office/powerpoint/2010/main" val="56026762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B10646-F653-41CF-8812-0D7DCACF76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ADFE8B-0CED-F3C2-DE04-B3D4FB6AF8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5DACD-CF6A-CF15-42DB-707EE9B45610}"/>
              </a:ext>
            </a:extLst>
          </p:cNvPr>
          <p:cNvSpPr>
            <a:spLocks noGrp="1"/>
          </p:cNvSpPr>
          <p:nvPr>
            <p:ph type="dt" sz="half" idx="10"/>
          </p:nvPr>
        </p:nvSpPr>
        <p:spPr/>
        <p:txBody>
          <a:bodyPr/>
          <a:lstStyle/>
          <a:p>
            <a:fld id="{5FADF00A-73F7-4EEA-9420-DB5C0D2FE217}" type="datetimeFigureOut">
              <a:rPr lang="en-US" smtClean="0"/>
              <a:t>4/29/2026</a:t>
            </a:fld>
            <a:endParaRPr lang="en-US" dirty="0"/>
          </a:p>
        </p:txBody>
      </p:sp>
      <p:sp>
        <p:nvSpPr>
          <p:cNvPr id="5" name="Footer Placeholder 4">
            <a:extLst>
              <a:ext uri="{FF2B5EF4-FFF2-40B4-BE49-F238E27FC236}">
                <a16:creationId xmlns:a16="http://schemas.microsoft.com/office/drawing/2014/main" id="{2102C875-68CD-54AB-7B10-3B1F4E140B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566492-92CC-A9D1-F6D0-1A988F61CF8D}"/>
              </a:ext>
            </a:extLst>
          </p:cNvPr>
          <p:cNvSpPr>
            <a:spLocks noGrp="1"/>
          </p:cNvSpPr>
          <p:nvPr>
            <p:ph type="sldNum" sz="quarter" idx="12"/>
          </p:nvPr>
        </p:nvSpPr>
        <p:spPr/>
        <p:txBody>
          <a:bodyPr/>
          <a:lstStyle/>
          <a:p>
            <a:fld id="{F88F9D1E-5AA5-46FF-A160-3F1BDA9D6C7C}" type="slidenum">
              <a:rPr lang="en-US" smtClean="0"/>
              <a:t>‹#›</a:t>
            </a:fld>
            <a:endParaRPr lang="en-US" dirty="0"/>
          </a:p>
        </p:txBody>
      </p:sp>
    </p:spTree>
    <p:extLst>
      <p:ext uri="{BB962C8B-B14F-4D97-AF65-F5344CB8AC3E}">
        <p14:creationId xmlns:p14="http://schemas.microsoft.com/office/powerpoint/2010/main" val="13627747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8B64-D765-7DAD-0681-FD6BBE05D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EE34F-51F4-27D7-CD78-DC472FE9D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28333-131C-9336-8B7B-B6A8DFA6F30D}"/>
              </a:ext>
            </a:extLst>
          </p:cNvPr>
          <p:cNvSpPr>
            <a:spLocks noGrp="1"/>
          </p:cNvSpPr>
          <p:nvPr>
            <p:ph type="dt" sz="half" idx="10"/>
          </p:nvPr>
        </p:nvSpPr>
        <p:spPr/>
        <p:txBody>
          <a:bodyPr/>
          <a:lstStyle/>
          <a:p>
            <a:fld id="{5FADF00A-73F7-4EEA-9420-DB5C0D2FE217}" type="datetimeFigureOut">
              <a:rPr lang="en-US" smtClean="0"/>
              <a:t>4/29/2026</a:t>
            </a:fld>
            <a:endParaRPr lang="en-US" dirty="0"/>
          </a:p>
        </p:txBody>
      </p:sp>
      <p:sp>
        <p:nvSpPr>
          <p:cNvPr id="5" name="Footer Placeholder 4">
            <a:extLst>
              <a:ext uri="{FF2B5EF4-FFF2-40B4-BE49-F238E27FC236}">
                <a16:creationId xmlns:a16="http://schemas.microsoft.com/office/drawing/2014/main" id="{C5E1DDA6-411B-F6F9-E42D-A7C4EFD24F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BC9248-E8CE-773F-18A4-1125D3595954}"/>
              </a:ext>
            </a:extLst>
          </p:cNvPr>
          <p:cNvSpPr>
            <a:spLocks noGrp="1"/>
          </p:cNvSpPr>
          <p:nvPr>
            <p:ph type="sldNum" sz="quarter" idx="12"/>
          </p:nvPr>
        </p:nvSpPr>
        <p:spPr/>
        <p:txBody>
          <a:bodyPr/>
          <a:lstStyle/>
          <a:p>
            <a:fld id="{F88F9D1E-5AA5-46FF-A160-3F1BDA9D6C7C}" type="slidenum">
              <a:rPr lang="en-US" smtClean="0"/>
              <a:t>‹#›</a:t>
            </a:fld>
            <a:endParaRPr lang="en-US" dirty="0"/>
          </a:p>
        </p:txBody>
      </p:sp>
    </p:spTree>
    <p:extLst>
      <p:ext uri="{BB962C8B-B14F-4D97-AF65-F5344CB8AC3E}">
        <p14:creationId xmlns:p14="http://schemas.microsoft.com/office/powerpoint/2010/main" val="1799387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E0B9-E404-BB7D-8C03-D2F8B60537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4B2CCD-EE2B-D31C-BE8A-9BC20647F3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BC6BBF-23C8-9C6F-E23E-64DAAF492429}"/>
              </a:ext>
            </a:extLst>
          </p:cNvPr>
          <p:cNvSpPr>
            <a:spLocks noGrp="1"/>
          </p:cNvSpPr>
          <p:nvPr>
            <p:ph type="dt" sz="half" idx="10"/>
          </p:nvPr>
        </p:nvSpPr>
        <p:spPr/>
        <p:txBody>
          <a:bodyPr/>
          <a:lstStyle/>
          <a:p>
            <a:fld id="{5FADF00A-73F7-4EEA-9420-DB5C0D2FE217}" type="datetimeFigureOut">
              <a:rPr lang="en-US" smtClean="0"/>
              <a:t>4/29/2026</a:t>
            </a:fld>
            <a:endParaRPr lang="en-US" dirty="0"/>
          </a:p>
        </p:txBody>
      </p:sp>
      <p:sp>
        <p:nvSpPr>
          <p:cNvPr id="5" name="Footer Placeholder 4">
            <a:extLst>
              <a:ext uri="{FF2B5EF4-FFF2-40B4-BE49-F238E27FC236}">
                <a16:creationId xmlns:a16="http://schemas.microsoft.com/office/drawing/2014/main" id="{79241EF9-0DE6-DEB2-CD7B-16C9FDF23E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C71EC0-4DC4-B625-47E3-D3AE1EA5E9F5}"/>
              </a:ext>
            </a:extLst>
          </p:cNvPr>
          <p:cNvSpPr>
            <a:spLocks noGrp="1"/>
          </p:cNvSpPr>
          <p:nvPr>
            <p:ph type="sldNum" sz="quarter" idx="12"/>
          </p:nvPr>
        </p:nvSpPr>
        <p:spPr/>
        <p:txBody>
          <a:bodyPr/>
          <a:lstStyle/>
          <a:p>
            <a:fld id="{F88F9D1E-5AA5-46FF-A160-3F1BDA9D6C7C}" type="slidenum">
              <a:rPr lang="en-US" smtClean="0"/>
              <a:t>‹#›</a:t>
            </a:fld>
            <a:endParaRPr lang="en-US" dirty="0"/>
          </a:p>
        </p:txBody>
      </p:sp>
    </p:spTree>
    <p:extLst>
      <p:ext uri="{BB962C8B-B14F-4D97-AF65-F5344CB8AC3E}">
        <p14:creationId xmlns:p14="http://schemas.microsoft.com/office/powerpoint/2010/main" val="382301674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EF99-BF56-F667-AF2E-3929BE04DB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04772-CFBE-2971-5361-995C0D3880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3A1D99-1E03-EDB7-EEE2-ABD70FBDC2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696900-E80F-AF5A-C45A-7099B080587E}"/>
              </a:ext>
            </a:extLst>
          </p:cNvPr>
          <p:cNvSpPr>
            <a:spLocks noGrp="1"/>
          </p:cNvSpPr>
          <p:nvPr>
            <p:ph type="dt" sz="half" idx="10"/>
          </p:nvPr>
        </p:nvSpPr>
        <p:spPr/>
        <p:txBody>
          <a:bodyPr/>
          <a:lstStyle/>
          <a:p>
            <a:fld id="{5FADF00A-73F7-4EEA-9420-DB5C0D2FE217}" type="datetimeFigureOut">
              <a:rPr lang="en-US" smtClean="0"/>
              <a:t>4/29/2026</a:t>
            </a:fld>
            <a:endParaRPr lang="en-US" dirty="0"/>
          </a:p>
        </p:txBody>
      </p:sp>
      <p:sp>
        <p:nvSpPr>
          <p:cNvPr id="6" name="Footer Placeholder 5">
            <a:extLst>
              <a:ext uri="{FF2B5EF4-FFF2-40B4-BE49-F238E27FC236}">
                <a16:creationId xmlns:a16="http://schemas.microsoft.com/office/drawing/2014/main" id="{23711EE2-E0A4-474A-A96D-64986F9C1A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14136F-5345-60A0-CB06-C2A483C3D052}"/>
              </a:ext>
            </a:extLst>
          </p:cNvPr>
          <p:cNvSpPr>
            <a:spLocks noGrp="1"/>
          </p:cNvSpPr>
          <p:nvPr>
            <p:ph type="sldNum" sz="quarter" idx="12"/>
          </p:nvPr>
        </p:nvSpPr>
        <p:spPr/>
        <p:txBody>
          <a:bodyPr/>
          <a:lstStyle/>
          <a:p>
            <a:fld id="{F88F9D1E-5AA5-46FF-A160-3F1BDA9D6C7C}" type="slidenum">
              <a:rPr lang="en-US" smtClean="0"/>
              <a:t>‹#›</a:t>
            </a:fld>
            <a:endParaRPr lang="en-US" dirty="0"/>
          </a:p>
        </p:txBody>
      </p:sp>
    </p:spTree>
    <p:extLst>
      <p:ext uri="{BB962C8B-B14F-4D97-AF65-F5344CB8AC3E}">
        <p14:creationId xmlns:p14="http://schemas.microsoft.com/office/powerpoint/2010/main" val="285895489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C4EAF-84D7-7FB2-49DA-E51DDFDD4B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62549D-1D00-248E-FFE0-CE6FB077DE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D06AF6-30C7-B05A-1212-507F4E9B3A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1E7446-17FF-7556-D5FD-1C2940FF6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CED84-FA1B-541E-6D11-A46D420647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CEABB0-3811-74D1-81C5-0C545C84F27F}"/>
              </a:ext>
            </a:extLst>
          </p:cNvPr>
          <p:cNvSpPr>
            <a:spLocks noGrp="1"/>
          </p:cNvSpPr>
          <p:nvPr>
            <p:ph type="dt" sz="half" idx="10"/>
          </p:nvPr>
        </p:nvSpPr>
        <p:spPr/>
        <p:txBody>
          <a:bodyPr/>
          <a:lstStyle/>
          <a:p>
            <a:fld id="{5FADF00A-73F7-4EEA-9420-DB5C0D2FE217}" type="datetimeFigureOut">
              <a:rPr lang="en-US" smtClean="0"/>
              <a:t>4/29/2026</a:t>
            </a:fld>
            <a:endParaRPr lang="en-US" dirty="0"/>
          </a:p>
        </p:txBody>
      </p:sp>
      <p:sp>
        <p:nvSpPr>
          <p:cNvPr id="8" name="Footer Placeholder 7">
            <a:extLst>
              <a:ext uri="{FF2B5EF4-FFF2-40B4-BE49-F238E27FC236}">
                <a16:creationId xmlns:a16="http://schemas.microsoft.com/office/drawing/2014/main" id="{B980E95F-51E5-3484-FDDA-A1738DF52A3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6F1A080-9F93-E94F-5673-7CC7262217D1}"/>
              </a:ext>
            </a:extLst>
          </p:cNvPr>
          <p:cNvSpPr>
            <a:spLocks noGrp="1"/>
          </p:cNvSpPr>
          <p:nvPr>
            <p:ph type="sldNum" sz="quarter" idx="12"/>
          </p:nvPr>
        </p:nvSpPr>
        <p:spPr/>
        <p:txBody>
          <a:bodyPr/>
          <a:lstStyle/>
          <a:p>
            <a:fld id="{F88F9D1E-5AA5-46FF-A160-3F1BDA9D6C7C}" type="slidenum">
              <a:rPr lang="en-US" smtClean="0"/>
              <a:t>‹#›</a:t>
            </a:fld>
            <a:endParaRPr lang="en-US" dirty="0"/>
          </a:p>
        </p:txBody>
      </p:sp>
    </p:spTree>
    <p:extLst>
      <p:ext uri="{BB962C8B-B14F-4D97-AF65-F5344CB8AC3E}">
        <p14:creationId xmlns:p14="http://schemas.microsoft.com/office/powerpoint/2010/main" val="394025877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52B3-23EC-FB64-D6BD-425567A7B3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8BE7F5-3B05-A03A-C744-ABC8DDE855B2}"/>
              </a:ext>
            </a:extLst>
          </p:cNvPr>
          <p:cNvSpPr>
            <a:spLocks noGrp="1"/>
          </p:cNvSpPr>
          <p:nvPr>
            <p:ph type="dt" sz="half" idx="10"/>
          </p:nvPr>
        </p:nvSpPr>
        <p:spPr/>
        <p:txBody>
          <a:bodyPr/>
          <a:lstStyle/>
          <a:p>
            <a:fld id="{5FADF00A-73F7-4EEA-9420-DB5C0D2FE217}" type="datetimeFigureOut">
              <a:rPr lang="en-US" smtClean="0"/>
              <a:t>4/29/2026</a:t>
            </a:fld>
            <a:endParaRPr lang="en-US" dirty="0"/>
          </a:p>
        </p:txBody>
      </p:sp>
      <p:sp>
        <p:nvSpPr>
          <p:cNvPr id="4" name="Footer Placeholder 3">
            <a:extLst>
              <a:ext uri="{FF2B5EF4-FFF2-40B4-BE49-F238E27FC236}">
                <a16:creationId xmlns:a16="http://schemas.microsoft.com/office/drawing/2014/main" id="{AAD3E066-269B-F3ED-9FC8-CC37EDADDB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F7F6265-7B3C-2EDC-A80F-846824173205}"/>
              </a:ext>
            </a:extLst>
          </p:cNvPr>
          <p:cNvSpPr>
            <a:spLocks noGrp="1"/>
          </p:cNvSpPr>
          <p:nvPr>
            <p:ph type="sldNum" sz="quarter" idx="12"/>
          </p:nvPr>
        </p:nvSpPr>
        <p:spPr/>
        <p:txBody>
          <a:bodyPr/>
          <a:lstStyle/>
          <a:p>
            <a:fld id="{F88F9D1E-5AA5-46FF-A160-3F1BDA9D6C7C}" type="slidenum">
              <a:rPr lang="en-US" smtClean="0"/>
              <a:t>‹#›</a:t>
            </a:fld>
            <a:endParaRPr lang="en-US" dirty="0"/>
          </a:p>
        </p:txBody>
      </p:sp>
    </p:spTree>
    <p:extLst>
      <p:ext uri="{BB962C8B-B14F-4D97-AF65-F5344CB8AC3E}">
        <p14:creationId xmlns:p14="http://schemas.microsoft.com/office/powerpoint/2010/main" val="992233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48B409-677C-F5CB-333A-EABF48B56651}"/>
              </a:ext>
            </a:extLst>
          </p:cNvPr>
          <p:cNvSpPr>
            <a:spLocks noGrp="1"/>
          </p:cNvSpPr>
          <p:nvPr>
            <p:ph type="dt" sz="half" idx="10"/>
          </p:nvPr>
        </p:nvSpPr>
        <p:spPr/>
        <p:txBody>
          <a:bodyPr/>
          <a:lstStyle/>
          <a:p>
            <a:fld id="{5FADF00A-73F7-4EEA-9420-DB5C0D2FE217}" type="datetimeFigureOut">
              <a:rPr lang="en-US" smtClean="0"/>
              <a:t>4/29/2026</a:t>
            </a:fld>
            <a:endParaRPr lang="en-US" dirty="0"/>
          </a:p>
        </p:txBody>
      </p:sp>
      <p:sp>
        <p:nvSpPr>
          <p:cNvPr id="3" name="Footer Placeholder 2">
            <a:extLst>
              <a:ext uri="{FF2B5EF4-FFF2-40B4-BE49-F238E27FC236}">
                <a16:creationId xmlns:a16="http://schemas.microsoft.com/office/drawing/2014/main" id="{9FD7DD00-5F93-60D8-D4CE-C534E164959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24ED08D-B338-0B25-BF85-757514011CF3}"/>
              </a:ext>
            </a:extLst>
          </p:cNvPr>
          <p:cNvSpPr>
            <a:spLocks noGrp="1"/>
          </p:cNvSpPr>
          <p:nvPr>
            <p:ph type="sldNum" sz="quarter" idx="12"/>
          </p:nvPr>
        </p:nvSpPr>
        <p:spPr/>
        <p:txBody>
          <a:bodyPr/>
          <a:lstStyle/>
          <a:p>
            <a:fld id="{F88F9D1E-5AA5-46FF-A160-3F1BDA9D6C7C}" type="slidenum">
              <a:rPr lang="en-US" smtClean="0"/>
              <a:t>‹#›</a:t>
            </a:fld>
            <a:endParaRPr lang="en-US" dirty="0"/>
          </a:p>
        </p:txBody>
      </p:sp>
    </p:spTree>
    <p:extLst>
      <p:ext uri="{BB962C8B-B14F-4D97-AF65-F5344CB8AC3E}">
        <p14:creationId xmlns:p14="http://schemas.microsoft.com/office/powerpoint/2010/main" val="147505286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BBF3-5196-7A1F-04C8-D9F59FE01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4FFB03-580D-7281-EADB-4EC40447F1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2B457F-E464-5352-1E0B-4CE923E7A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9E430-F3AB-3A55-F8C4-EDF9D3609E85}"/>
              </a:ext>
            </a:extLst>
          </p:cNvPr>
          <p:cNvSpPr>
            <a:spLocks noGrp="1"/>
          </p:cNvSpPr>
          <p:nvPr>
            <p:ph type="dt" sz="half" idx="10"/>
          </p:nvPr>
        </p:nvSpPr>
        <p:spPr/>
        <p:txBody>
          <a:bodyPr/>
          <a:lstStyle/>
          <a:p>
            <a:fld id="{5FADF00A-73F7-4EEA-9420-DB5C0D2FE217}" type="datetimeFigureOut">
              <a:rPr lang="en-US" smtClean="0"/>
              <a:t>4/29/2026</a:t>
            </a:fld>
            <a:endParaRPr lang="en-US" dirty="0"/>
          </a:p>
        </p:txBody>
      </p:sp>
      <p:sp>
        <p:nvSpPr>
          <p:cNvPr id="6" name="Footer Placeholder 5">
            <a:extLst>
              <a:ext uri="{FF2B5EF4-FFF2-40B4-BE49-F238E27FC236}">
                <a16:creationId xmlns:a16="http://schemas.microsoft.com/office/drawing/2014/main" id="{50CD74AD-4104-6B35-6CFD-54EDF6E9CA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606D2C-A27B-A9D0-F5B5-736CE4A757F7}"/>
              </a:ext>
            </a:extLst>
          </p:cNvPr>
          <p:cNvSpPr>
            <a:spLocks noGrp="1"/>
          </p:cNvSpPr>
          <p:nvPr>
            <p:ph type="sldNum" sz="quarter" idx="12"/>
          </p:nvPr>
        </p:nvSpPr>
        <p:spPr/>
        <p:txBody>
          <a:bodyPr/>
          <a:lstStyle/>
          <a:p>
            <a:fld id="{F88F9D1E-5AA5-46FF-A160-3F1BDA9D6C7C}" type="slidenum">
              <a:rPr lang="en-US" smtClean="0"/>
              <a:t>‹#›</a:t>
            </a:fld>
            <a:endParaRPr lang="en-US" dirty="0"/>
          </a:p>
        </p:txBody>
      </p:sp>
    </p:spTree>
    <p:extLst>
      <p:ext uri="{BB962C8B-B14F-4D97-AF65-F5344CB8AC3E}">
        <p14:creationId xmlns:p14="http://schemas.microsoft.com/office/powerpoint/2010/main" val="4865869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7DAE2-4AAC-89A5-CC56-474AA9452F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AC9A1E-472A-8CBC-4120-F42CB6C32F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E75447D-017C-45A1-5207-405DDE416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45263-9C4D-E75E-7871-6325D8403EF4}"/>
              </a:ext>
            </a:extLst>
          </p:cNvPr>
          <p:cNvSpPr>
            <a:spLocks noGrp="1"/>
          </p:cNvSpPr>
          <p:nvPr>
            <p:ph type="dt" sz="half" idx="10"/>
          </p:nvPr>
        </p:nvSpPr>
        <p:spPr/>
        <p:txBody>
          <a:bodyPr/>
          <a:lstStyle/>
          <a:p>
            <a:fld id="{5FADF00A-73F7-4EEA-9420-DB5C0D2FE217}" type="datetimeFigureOut">
              <a:rPr lang="en-US" smtClean="0"/>
              <a:t>4/29/2026</a:t>
            </a:fld>
            <a:endParaRPr lang="en-US" dirty="0"/>
          </a:p>
        </p:txBody>
      </p:sp>
      <p:sp>
        <p:nvSpPr>
          <p:cNvPr id="6" name="Footer Placeholder 5">
            <a:extLst>
              <a:ext uri="{FF2B5EF4-FFF2-40B4-BE49-F238E27FC236}">
                <a16:creationId xmlns:a16="http://schemas.microsoft.com/office/drawing/2014/main" id="{EDC33F72-8FED-876B-D0F0-8C782F7D4D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D8CBF8-9860-137C-5236-6E4438C569E1}"/>
              </a:ext>
            </a:extLst>
          </p:cNvPr>
          <p:cNvSpPr>
            <a:spLocks noGrp="1"/>
          </p:cNvSpPr>
          <p:nvPr>
            <p:ph type="sldNum" sz="quarter" idx="12"/>
          </p:nvPr>
        </p:nvSpPr>
        <p:spPr/>
        <p:txBody>
          <a:bodyPr/>
          <a:lstStyle/>
          <a:p>
            <a:fld id="{F88F9D1E-5AA5-46FF-A160-3F1BDA9D6C7C}" type="slidenum">
              <a:rPr lang="en-US" smtClean="0"/>
              <a:t>‹#›</a:t>
            </a:fld>
            <a:endParaRPr lang="en-US" dirty="0"/>
          </a:p>
        </p:txBody>
      </p:sp>
    </p:spTree>
    <p:extLst>
      <p:ext uri="{BB962C8B-B14F-4D97-AF65-F5344CB8AC3E}">
        <p14:creationId xmlns:p14="http://schemas.microsoft.com/office/powerpoint/2010/main" val="27201135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artisticCement trans="55000" crackSpacing="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D16DE4-6603-E9AC-363C-929024467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748316-7AC1-1A7F-83A6-D7B7251C74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783-04E3-8807-E47E-1ED028EBC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ADF00A-73F7-4EEA-9420-DB5C0D2FE217}" type="datetimeFigureOut">
              <a:rPr lang="en-US" smtClean="0"/>
              <a:t>4/29/2026</a:t>
            </a:fld>
            <a:endParaRPr lang="en-US" dirty="0"/>
          </a:p>
        </p:txBody>
      </p:sp>
      <p:sp>
        <p:nvSpPr>
          <p:cNvPr id="5" name="Footer Placeholder 4">
            <a:extLst>
              <a:ext uri="{FF2B5EF4-FFF2-40B4-BE49-F238E27FC236}">
                <a16:creationId xmlns:a16="http://schemas.microsoft.com/office/drawing/2014/main" id="{3F9E7057-881B-586E-2DD7-0BCC9C5E1A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7BA7945A-4AF6-01D2-F59D-9E8E985830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8F9D1E-5AA5-46FF-A160-3F1BDA9D6C7C}" type="slidenum">
              <a:rPr lang="en-US" smtClean="0"/>
              <a:t>‹#›</a:t>
            </a:fld>
            <a:endParaRPr lang="en-US" dirty="0"/>
          </a:p>
        </p:txBody>
      </p:sp>
    </p:spTree>
    <p:extLst>
      <p:ext uri="{BB962C8B-B14F-4D97-AF65-F5344CB8AC3E}">
        <p14:creationId xmlns:p14="http://schemas.microsoft.com/office/powerpoint/2010/main" val="3098867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6.jpg"/><Relationship Id="rId4" Type="http://schemas.openxmlformats.org/officeDocument/2006/relationships/image" Target="../media/image25.jp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CC57A7E-671E-D61C-4FBD-8CBE03C4FA87}"/>
              </a:ext>
            </a:extLst>
          </p:cNvPr>
          <p:cNvSpPr/>
          <p:nvPr/>
        </p:nvSpPr>
        <p:spPr>
          <a:xfrm>
            <a:off x="0" y="896167"/>
            <a:ext cx="11508509" cy="550606"/>
          </a:xfrm>
          <a:prstGeom prst="rect">
            <a:avLst/>
          </a:prstGeom>
          <a:solidFill>
            <a:srgbClr val="0F9ED5"/>
          </a:solidFill>
          <a:ln w="2540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677BB25-DAC8-9B95-443E-92B36FE8ACE0}"/>
              </a:ext>
            </a:extLst>
          </p:cNvPr>
          <p:cNvSpPr txBox="1"/>
          <p:nvPr/>
        </p:nvSpPr>
        <p:spPr>
          <a:xfrm>
            <a:off x="5987143" y="1858658"/>
            <a:ext cx="5521366" cy="2585323"/>
          </a:xfrm>
          <a:prstGeom prst="rect">
            <a:avLst/>
          </a:prstGeom>
          <a:noFill/>
        </p:spPr>
        <p:txBody>
          <a:bodyPr wrap="square" rtlCol="0">
            <a:spAutoFit/>
          </a:bodyPr>
          <a:lstStyle/>
          <a:p>
            <a:r>
              <a:rPr lang="en-US" sz="5400" b="1" spc="500" dirty="0">
                <a:latin typeface="Calibri" panose="020F0502020204030204" pitchFamily="34" charset="0"/>
                <a:ea typeface="Calibri" panose="020F0502020204030204" pitchFamily="34" charset="0"/>
                <a:cs typeface="Calibri" panose="020F0502020204030204" pitchFamily="34" charset="0"/>
              </a:rPr>
              <a:t>Service Plan Feasibility Study</a:t>
            </a:r>
          </a:p>
        </p:txBody>
      </p:sp>
      <p:pic>
        <p:nvPicPr>
          <p:cNvPr id="22" name="Picture 21" descr="A blue and orange logo&#10;&#10;AI-generated content may be incorrect.">
            <a:extLst>
              <a:ext uri="{FF2B5EF4-FFF2-40B4-BE49-F238E27FC236}">
                <a16:creationId xmlns:a16="http://schemas.microsoft.com/office/drawing/2014/main" id="{E3642406-71D5-A887-BC4B-8D7D46099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52" y="6101582"/>
            <a:ext cx="1283018" cy="706590"/>
          </a:xfrm>
          <a:prstGeom prst="rect">
            <a:avLst/>
          </a:prstGeom>
        </p:spPr>
      </p:pic>
      <p:pic>
        <p:nvPicPr>
          <p:cNvPr id="2" name="Picture 1">
            <a:extLst>
              <a:ext uri="{FF2B5EF4-FFF2-40B4-BE49-F238E27FC236}">
                <a16:creationId xmlns:a16="http://schemas.microsoft.com/office/drawing/2014/main" id="{39EFC524-F2F4-93E6-3240-4B0B1E27AC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949119"/>
            <a:ext cx="767690" cy="1191118"/>
          </a:xfrm>
          <a:prstGeom prst="rect">
            <a:avLst/>
          </a:prstGeom>
          <a:noFill/>
        </p:spPr>
      </p:pic>
      <p:pic>
        <p:nvPicPr>
          <p:cNvPr id="5" name="Picture 4">
            <a:extLst>
              <a:ext uri="{FF2B5EF4-FFF2-40B4-BE49-F238E27FC236}">
                <a16:creationId xmlns:a16="http://schemas.microsoft.com/office/drawing/2014/main" id="{76789796-07DE-6A86-4A10-C28BDF9194AF}"/>
              </a:ext>
            </a:extLst>
          </p:cNvPr>
          <p:cNvPicPr>
            <a:picLocks noChangeAspect="1"/>
          </p:cNvPicPr>
          <p:nvPr/>
        </p:nvPicPr>
        <p:blipFill>
          <a:blip r:embed="rId4"/>
          <a:stretch>
            <a:fillRect/>
          </a:stretch>
        </p:blipFill>
        <p:spPr>
          <a:xfrm>
            <a:off x="1657981" y="266699"/>
            <a:ext cx="4031629" cy="6281057"/>
          </a:xfrm>
          <a:prstGeom prst="rect">
            <a:avLst/>
          </a:prstGeom>
          <a:ln w="41275">
            <a:solidFill>
              <a:srgbClr val="B9942C"/>
            </a:solidFill>
          </a:ln>
        </p:spPr>
      </p:pic>
      <p:pic>
        <p:nvPicPr>
          <p:cNvPr id="3" name="Picture 2">
            <a:extLst>
              <a:ext uri="{FF2B5EF4-FFF2-40B4-BE49-F238E27FC236}">
                <a16:creationId xmlns:a16="http://schemas.microsoft.com/office/drawing/2014/main" id="{0E9D7116-D8D0-A816-83BB-0516447D7F4E}"/>
              </a:ext>
            </a:extLst>
          </p:cNvPr>
          <p:cNvPicPr>
            <a:picLocks noChangeAspect="1"/>
          </p:cNvPicPr>
          <p:nvPr/>
        </p:nvPicPr>
        <p:blipFill>
          <a:blip r:embed="rId5">
            <a:extLst>
              <a:ext uri="{28A0092B-C50C-407E-A947-70E740481C1C}">
                <a14:useLocalDpi xmlns:a14="http://schemas.microsoft.com/office/drawing/2010/main" val="0"/>
              </a:ext>
            </a:extLst>
          </a:blip>
          <a:srcRect l="15245" t="14899" r="15437" b="13879"/>
          <a:stretch>
            <a:fillRect/>
          </a:stretch>
        </p:blipFill>
        <p:spPr>
          <a:xfrm>
            <a:off x="10628447" y="5106821"/>
            <a:ext cx="1029211" cy="1057478"/>
          </a:xfrm>
          <a:prstGeom prst="rect">
            <a:avLst/>
          </a:prstGeom>
        </p:spPr>
      </p:pic>
      <p:pic>
        <p:nvPicPr>
          <p:cNvPr id="4" name="Picture 4">
            <a:extLst>
              <a:ext uri="{FF2B5EF4-FFF2-40B4-BE49-F238E27FC236}">
                <a16:creationId xmlns:a16="http://schemas.microsoft.com/office/drawing/2014/main" id="{88A0643D-68E1-0509-F731-B9BDB87F85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0061" y="5189852"/>
            <a:ext cx="1959806" cy="8914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bout Washoe County">
            <a:extLst>
              <a:ext uri="{FF2B5EF4-FFF2-40B4-BE49-F238E27FC236}">
                <a16:creationId xmlns:a16="http://schemas.microsoft.com/office/drawing/2014/main" id="{6266941D-26B0-72AD-5028-EE7396542D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2270" y="5118658"/>
            <a:ext cx="1029211" cy="103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13838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7C38F4FE-C40F-325E-2C1F-FDBC405A60C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643277-C717-9D75-6EF0-0BF6B84A4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B85A0E2F-A707-904E-6240-4A72572FF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CD917B6-773E-1C87-32AF-2EAC38C43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D3C41B6-93FC-E291-EE57-4513304AF43A}"/>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586EA83B-70FB-3EE5-E831-3C9A5D555E6D}"/>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90000"/>
              </a:lnSpc>
              <a:spcBef>
                <a:spcPts val="1000"/>
              </a:spcBef>
              <a:spcAft>
                <a:spcPct val="0"/>
              </a:spcAft>
              <a:buClrTx/>
              <a:buSzTx/>
              <a:tabLst/>
              <a:defRPr/>
            </a:pPr>
            <a:endParaRPr lang="en-US" altLang="en-US" sz="900" b="1" spc="400" dirty="0">
              <a:solidFill>
                <a:schemeClr val="bg1"/>
              </a:solidFill>
            </a:endParaRPr>
          </a:p>
          <a:p>
            <a:pPr marR="0" lvl="0" algn="ctr" fontAlgn="base">
              <a:lnSpc>
                <a:spcPct val="90000"/>
              </a:lnSpc>
              <a:spcBef>
                <a:spcPts val="1000"/>
              </a:spcBef>
              <a:spcAft>
                <a:spcPct val="0"/>
              </a:spcAft>
              <a:buClrTx/>
              <a:buSzTx/>
              <a:tabLst/>
              <a:defRPr/>
            </a:pPr>
            <a:r>
              <a:rPr kumimoji="0" lang="en-US" altLang="en-US" sz="4400" b="1" i="0" u="none" strike="noStrike" kern="1200" cap="none" spc="400" normalizeH="0" noProof="0" dirty="0">
                <a:ln w="22225">
                  <a:noFill/>
                </a:ln>
                <a:solidFill>
                  <a:schemeClr val="bg1"/>
                </a:solidFill>
                <a:effectLst/>
                <a:uLnTx/>
                <a:uFillTx/>
                <a:latin typeface="+mn-lt"/>
                <a:ea typeface="+mn-ea"/>
                <a:cs typeface="+mn-cs"/>
              </a:rPr>
              <a:t>Stakeholder Feedback – Key Themes</a:t>
            </a:r>
          </a:p>
        </p:txBody>
      </p:sp>
      <p:sp>
        <p:nvSpPr>
          <p:cNvPr id="8" name="TextBox 7">
            <a:extLst>
              <a:ext uri="{FF2B5EF4-FFF2-40B4-BE49-F238E27FC236}">
                <a16:creationId xmlns:a16="http://schemas.microsoft.com/office/drawing/2014/main" id="{979D5831-29EC-DB8E-B3E0-9CD373E50142}"/>
              </a:ext>
            </a:extLst>
          </p:cNvPr>
          <p:cNvSpPr txBox="1"/>
          <p:nvPr/>
        </p:nvSpPr>
        <p:spPr>
          <a:xfrm>
            <a:off x="626555" y="1494503"/>
            <a:ext cx="10905053" cy="4727525"/>
          </a:xfrm>
          <a:prstGeom prst="rect">
            <a:avLst/>
          </a:prstGeom>
          <a:solidFill>
            <a:schemeClr val="bg1"/>
          </a:solidFill>
        </p:spPr>
        <p:txBody>
          <a:bodyPr wrap="square" rtlCol="0">
            <a:noAutofit/>
          </a:bodyPr>
          <a:lstStyle/>
          <a:p>
            <a:pPr lvl="0">
              <a:spcAft>
                <a:spcPts val="600"/>
              </a:spcAft>
            </a:pPr>
            <a:r>
              <a:rPr lang="en-US" sz="2000" b="1" dirty="0"/>
              <a:t>Equitable Governance &amp; Representation</a:t>
            </a:r>
            <a:br>
              <a:rPr lang="en-US" b="1" dirty="0"/>
            </a:br>
            <a:r>
              <a:rPr lang="en-US" dirty="0"/>
              <a:t>Strong desire for fair decision-making, funding allocation, and protections for smaller jurisdictions.</a:t>
            </a:r>
          </a:p>
          <a:p>
            <a:pPr lvl="0">
              <a:spcAft>
                <a:spcPts val="600"/>
              </a:spcAft>
            </a:pPr>
            <a:r>
              <a:rPr lang="en-US" sz="2000" b="1" dirty="0"/>
              <a:t>Sustainable &amp; Transparent Funding</a:t>
            </a:r>
            <a:br>
              <a:rPr lang="en-US" sz="2000" b="1" dirty="0"/>
            </a:br>
            <a:r>
              <a:rPr lang="en-US" dirty="0"/>
              <a:t>Dedicated funding sources, clear cost–benefit analysis, and concerns over tax impacts.</a:t>
            </a:r>
          </a:p>
          <a:p>
            <a:pPr lvl="0"/>
            <a:r>
              <a:rPr lang="en-US" sz="2000" b="1" dirty="0"/>
              <a:t>Operational, Legal &amp; Cultural Complexity</a:t>
            </a:r>
          </a:p>
          <a:p>
            <a:pPr lvl="0">
              <a:spcAft>
                <a:spcPts val="600"/>
              </a:spcAft>
            </a:pPr>
            <a:r>
              <a:rPr lang="en-US" dirty="0"/>
              <a:t>Challenges merging staff, labor agreements, service boundaries, and organizational cultures.</a:t>
            </a:r>
          </a:p>
          <a:p>
            <a:r>
              <a:rPr lang="en-US" sz="2000" b="1" dirty="0"/>
              <a:t>Consistency of Services &amp; Quality</a:t>
            </a:r>
          </a:p>
          <a:p>
            <a:pPr>
              <a:spcAft>
                <a:spcPts val="600"/>
              </a:spcAft>
            </a:pPr>
            <a:r>
              <a:rPr lang="en-US" dirty="0"/>
              <a:t>Risk of uneven service levels or diluted recreation quality across a larger district.</a:t>
            </a:r>
          </a:p>
          <a:p>
            <a:pPr lvl="0">
              <a:spcAft>
                <a:spcPts val="600"/>
              </a:spcAft>
            </a:pPr>
            <a:r>
              <a:rPr lang="en-US" sz="2000" b="1" dirty="0"/>
              <a:t>Maintenance Before Expansion</a:t>
            </a:r>
            <a:br>
              <a:rPr lang="en-US" b="1" dirty="0"/>
            </a:br>
            <a:r>
              <a:rPr lang="en-US" dirty="0"/>
              <a:t>Strong preference to address deferred maintenance before adding new facilities.</a:t>
            </a:r>
          </a:p>
          <a:p>
            <a:pPr lvl="0">
              <a:spcAft>
                <a:spcPts val="600"/>
              </a:spcAft>
            </a:pPr>
            <a:r>
              <a:rPr lang="en-US" sz="2000" b="1" dirty="0"/>
              <a:t>Preservation of Community Identity &amp; Local Control</a:t>
            </a:r>
            <a:br>
              <a:rPr lang="en-US" b="1" dirty="0"/>
            </a:br>
            <a:r>
              <a:rPr lang="en-US" dirty="0"/>
              <a:t>Desire to retain unique character, programming, and responsiveness to local needs.</a:t>
            </a:r>
          </a:p>
          <a:p>
            <a:pPr lvl="0"/>
            <a:r>
              <a:rPr lang="en-US" sz="2000" b="1" dirty="0"/>
              <a:t>Public Trust, Buy-In &amp; Social Challenges</a:t>
            </a:r>
          </a:p>
          <a:p>
            <a:pPr lvl="0">
              <a:spcAft>
                <a:spcPts val="600"/>
              </a:spcAft>
            </a:pPr>
            <a:r>
              <a:rPr lang="en-US" dirty="0"/>
              <a:t>Need for transparency, outreach, and coordinated approaches to safety and homelessness.</a:t>
            </a:r>
          </a:p>
        </p:txBody>
      </p:sp>
      <p:pic>
        <p:nvPicPr>
          <p:cNvPr id="5" name="Picture 4" descr="A blue and orange logo&#10;&#10;AI-generated content may be incorrect.">
            <a:extLst>
              <a:ext uri="{FF2B5EF4-FFF2-40B4-BE49-F238E27FC236}">
                <a16:creationId xmlns:a16="http://schemas.microsoft.com/office/drawing/2014/main" id="{3FEF20C1-5A45-94C1-FD8D-271622FB3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415714039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2C9E2E9E-65E3-696B-876B-50AF6031EABD}"/>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6B8415A-76F9-B4D7-D958-D9F9DD07A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8AF0926B-701F-3706-A125-1028F7CC84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6" name="Rectangle 25">
              <a:extLst>
                <a:ext uri="{FF2B5EF4-FFF2-40B4-BE49-F238E27FC236}">
                  <a16:creationId xmlns:a16="http://schemas.microsoft.com/office/drawing/2014/main" id="{6E691D21-F977-C369-1968-EBF73624A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7" name="Straight Connector 26">
              <a:extLst>
                <a:ext uri="{FF2B5EF4-FFF2-40B4-BE49-F238E27FC236}">
                  <a16:creationId xmlns:a16="http://schemas.microsoft.com/office/drawing/2014/main" id="{C3BB4198-A191-097D-8E33-45A6E223DF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79256366-16E2-B78A-CBBC-729B14638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69827C78-E3B6-BB3F-71BC-09E067127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93620D54-E074-EBEC-44F6-D4BC24360C56}"/>
              </a:ext>
            </a:extLst>
          </p:cNvPr>
          <p:cNvSpPr txBox="1"/>
          <p:nvPr/>
        </p:nvSpPr>
        <p:spPr>
          <a:xfrm>
            <a:off x="1886509" y="2385102"/>
            <a:ext cx="8497766" cy="208779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200" b="1" i="0" u="none" strike="noStrike" kern="1200" cap="none" spc="0" normalizeH="0" baseline="0" noProof="0" dirty="0">
                <a:ln>
                  <a:noFill/>
                </a:ln>
                <a:effectLst/>
                <a:uLnTx/>
                <a:uFillTx/>
                <a:latin typeface="Aptos" panose="02110004020202020204"/>
                <a:ea typeface="+mn-ea"/>
                <a:cs typeface="+mn-cs"/>
              </a:rPr>
              <a:t>Survey Results</a:t>
            </a:r>
          </a:p>
        </p:txBody>
      </p:sp>
      <p:sp>
        <p:nvSpPr>
          <p:cNvPr id="6" name="Rectangle 5">
            <a:extLst>
              <a:ext uri="{FF2B5EF4-FFF2-40B4-BE49-F238E27FC236}">
                <a16:creationId xmlns:a16="http://schemas.microsoft.com/office/drawing/2014/main" id="{0DDEF97D-1737-A3A0-26FF-FEC9D4731710}"/>
              </a:ext>
            </a:extLst>
          </p:cNvPr>
          <p:cNvSpPr/>
          <p:nvPr/>
        </p:nvSpPr>
        <p:spPr>
          <a:xfrm>
            <a:off x="696418"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F0B70FC6-2351-8344-65F0-C9E847F722CA}"/>
              </a:ext>
            </a:extLst>
          </p:cNvPr>
          <p:cNvSpPr/>
          <p:nvPr/>
        </p:nvSpPr>
        <p:spPr>
          <a:xfrm>
            <a:off x="1150469"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Picture 2" descr="A blue and orange logo&#10;&#10;AI-generated content may be incorrect.">
            <a:extLst>
              <a:ext uri="{FF2B5EF4-FFF2-40B4-BE49-F238E27FC236}">
                <a16:creationId xmlns:a16="http://schemas.microsoft.com/office/drawing/2014/main" id="{74DF6285-27B8-9C84-DC2F-11EE8F027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4680"/>
            <a:ext cx="1154791" cy="635972"/>
          </a:xfrm>
          <a:prstGeom prst="rect">
            <a:avLst/>
          </a:prstGeom>
        </p:spPr>
      </p:pic>
    </p:spTree>
    <p:extLst>
      <p:ext uri="{BB962C8B-B14F-4D97-AF65-F5344CB8AC3E}">
        <p14:creationId xmlns:p14="http://schemas.microsoft.com/office/powerpoint/2010/main" val="11677694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067C059F-D40C-0510-2CAF-55C49B08210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4AF0060-EEAD-FF56-B21C-64E1BD089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2D842806-1871-B3C2-73C7-4B82064C3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7DF5CA0-B3D9-08A8-63C2-A67806B83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B44E26F-CB96-4FDA-8451-F8878DA9DF04}"/>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A4745370-FC23-5CDB-2551-B9B3EB58194A}"/>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90000"/>
              </a:lnSpc>
              <a:spcBef>
                <a:spcPts val="1000"/>
              </a:spcBef>
              <a:spcAft>
                <a:spcPct val="0"/>
              </a:spcAft>
              <a:buClrTx/>
              <a:buSzTx/>
              <a:tabLst/>
              <a:defRPr/>
            </a:pPr>
            <a:endParaRPr lang="en-US" altLang="en-US" sz="900" b="1" spc="400" dirty="0">
              <a:solidFill>
                <a:schemeClr val="bg1"/>
              </a:solidFill>
            </a:endParaRPr>
          </a:p>
          <a:p>
            <a:pPr marR="0" lvl="0" algn="ctr" fontAlgn="base">
              <a:lnSpc>
                <a:spcPct val="90000"/>
              </a:lnSpc>
              <a:spcBef>
                <a:spcPts val="1000"/>
              </a:spcBef>
              <a:spcAft>
                <a:spcPct val="0"/>
              </a:spcAft>
              <a:buClrTx/>
              <a:buSzTx/>
              <a:tabLst/>
              <a:defRPr/>
            </a:pPr>
            <a:r>
              <a:rPr kumimoji="0" lang="en-US" altLang="en-US" sz="4400" b="1" i="0" u="none" strike="noStrike" kern="1200" cap="none" spc="400" normalizeH="0" noProof="0" dirty="0">
                <a:ln w="22225">
                  <a:noFill/>
                </a:ln>
                <a:solidFill>
                  <a:schemeClr val="bg1"/>
                </a:solidFill>
                <a:effectLst/>
                <a:uLnTx/>
                <a:uFillTx/>
                <a:latin typeface="+mn-lt"/>
                <a:ea typeface="+mn-ea"/>
                <a:cs typeface="+mn-cs"/>
              </a:rPr>
              <a:t>Statistically Valid Survey</a:t>
            </a:r>
          </a:p>
        </p:txBody>
      </p:sp>
      <p:sp>
        <p:nvSpPr>
          <p:cNvPr id="8" name="TextBox 7">
            <a:extLst>
              <a:ext uri="{FF2B5EF4-FFF2-40B4-BE49-F238E27FC236}">
                <a16:creationId xmlns:a16="http://schemas.microsoft.com/office/drawing/2014/main" id="{A47B6AF8-E8E8-69BC-F456-32500E72B369}"/>
              </a:ext>
            </a:extLst>
          </p:cNvPr>
          <p:cNvSpPr txBox="1"/>
          <p:nvPr/>
        </p:nvSpPr>
        <p:spPr>
          <a:xfrm>
            <a:off x="674256" y="1537564"/>
            <a:ext cx="10835627" cy="4596536"/>
          </a:xfrm>
          <a:prstGeom prst="rect">
            <a:avLst/>
          </a:prstGeom>
          <a:solidFill>
            <a:schemeClr val="bg1"/>
          </a:solidFill>
        </p:spPr>
        <p:txBody>
          <a:bodyPr wrap="square" rtlCol="0">
            <a:noAutofit/>
          </a:bodyPr>
          <a:lstStyle/>
          <a:p>
            <a:r>
              <a:rPr lang="en-US" sz="2400" b="1" dirty="0"/>
              <a:t>Survey Description</a:t>
            </a:r>
          </a:p>
          <a:p>
            <a:r>
              <a:rPr lang="en-US" sz="2400" dirty="0"/>
              <a:t>Five-page survey + a cover letter were mailed to random sample of households in Washoe County</a:t>
            </a:r>
          </a:p>
          <a:p>
            <a:endParaRPr lang="en-US" sz="1100" b="1" dirty="0"/>
          </a:p>
          <a:p>
            <a:r>
              <a:rPr lang="en-US" sz="2400" b="1" dirty="0"/>
              <a:t>Method of Administration</a:t>
            </a:r>
          </a:p>
          <a:p>
            <a:r>
              <a:rPr lang="en-US" sz="2400" dirty="0"/>
              <a:t>By mail and online with options to complete the survey over the phone</a:t>
            </a:r>
          </a:p>
          <a:p>
            <a:endParaRPr lang="en-US" sz="1100" b="1" dirty="0"/>
          </a:p>
          <a:p>
            <a:r>
              <a:rPr lang="en-US" sz="2400" b="1" dirty="0"/>
              <a:t>Sample Size</a:t>
            </a:r>
          </a:p>
          <a:p>
            <a:r>
              <a:rPr lang="en-US" sz="2400" dirty="0"/>
              <a:t>748 total surveys</a:t>
            </a:r>
          </a:p>
          <a:p>
            <a:pPr lvl="1">
              <a:buFont typeface="Arial" panose="020B0604020202020204" pitchFamily="34" charset="0"/>
              <a:buChar char="•"/>
            </a:pPr>
            <a:r>
              <a:rPr lang="en-US" sz="2000" b="1" dirty="0"/>
              <a:t> Reno: </a:t>
            </a:r>
            <a:r>
              <a:rPr lang="en-US" sz="2000" dirty="0"/>
              <a:t>400, </a:t>
            </a:r>
            <a:r>
              <a:rPr lang="en-US" sz="2000" b="1" dirty="0"/>
              <a:t>Sparks:</a:t>
            </a:r>
            <a:r>
              <a:rPr lang="en-US" sz="2000" dirty="0"/>
              <a:t> 184, </a:t>
            </a:r>
            <a:r>
              <a:rPr lang="en-US" sz="2000" b="1" dirty="0"/>
              <a:t>Washoe County Outside Reno/Sparks: </a:t>
            </a:r>
            <a:r>
              <a:rPr lang="en-US" sz="2000" dirty="0"/>
              <a:t>164</a:t>
            </a:r>
          </a:p>
          <a:p>
            <a:endParaRPr lang="en-US" sz="1100" b="1" dirty="0"/>
          </a:p>
          <a:p>
            <a:r>
              <a:rPr lang="en-US" sz="2400" b="1" dirty="0"/>
              <a:t>Margin of Error</a:t>
            </a:r>
          </a:p>
          <a:p>
            <a:r>
              <a:rPr lang="en-US" sz="2400" dirty="0"/>
              <a:t>+/- 3.6% at the 95% level of confidence</a:t>
            </a:r>
            <a:r>
              <a:rPr lang="en-US" sz="2000" i="1" dirty="0"/>
              <a:t>                                                    </a:t>
            </a:r>
            <a:endParaRPr lang="en-US" sz="2000" dirty="0"/>
          </a:p>
        </p:txBody>
      </p:sp>
      <p:pic>
        <p:nvPicPr>
          <p:cNvPr id="5" name="Picture 4" descr="A blue and orange logo&#10;&#10;AI-generated content may be incorrect.">
            <a:extLst>
              <a:ext uri="{FF2B5EF4-FFF2-40B4-BE49-F238E27FC236}">
                <a16:creationId xmlns:a16="http://schemas.microsoft.com/office/drawing/2014/main" id="{BC6532BB-FE69-13BD-5AE2-91D38A2D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422159355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7D3F5-F7CF-7656-FCE9-20FAE67414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13CD82D-4378-EC1A-1514-2B57D1B1ABF8}"/>
              </a:ext>
            </a:extLst>
          </p:cNvPr>
          <p:cNvSpPr txBox="1"/>
          <p:nvPr/>
        </p:nvSpPr>
        <p:spPr>
          <a:xfrm>
            <a:off x="8811947" y="2737351"/>
            <a:ext cx="3380053" cy="1631216"/>
          </a:xfrm>
          <a:prstGeom prst="rect">
            <a:avLst/>
          </a:prstGeom>
          <a:solidFill>
            <a:srgbClr val="FFFF00"/>
          </a:solidFill>
        </p:spPr>
        <p:txBody>
          <a:bodyPr wrap="square" rtlCol="0">
            <a:spAutoFit/>
          </a:bodyPr>
          <a:lstStyle/>
          <a:p>
            <a:pPr algn="ctr"/>
            <a:r>
              <a:rPr lang="en-US" sz="2000" b="1" dirty="0"/>
              <a:t>Most respondents, regardless of where they live believe park services are NOT consistent across neighborhoods</a:t>
            </a:r>
          </a:p>
        </p:txBody>
      </p:sp>
      <p:pic>
        <p:nvPicPr>
          <p:cNvPr id="6" name="Picture 5">
            <a:extLst>
              <a:ext uri="{FF2B5EF4-FFF2-40B4-BE49-F238E27FC236}">
                <a16:creationId xmlns:a16="http://schemas.microsoft.com/office/drawing/2014/main" id="{9339A1C8-E94D-9680-683D-F891A9C3554C}"/>
              </a:ext>
            </a:extLst>
          </p:cNvPr>
          <p:cNvPicPr>
            <a:picLocks noChangeAspect="1"/>
          </p:cNvPicPr>
          <p:nvPr/>
        </p:nvPicPr>
        <p:blipFill>
          <a:blip r:embed="rId3"/>
          <a:stretch>
            <a:fillRect/>
          </a:stretch>
        </p:blipFill>
        <p:spPr>
          <a:xfrm>
            <a:off x="313580" y="0"/>
            <a:ext cx="8498367" cy="6306265"/>
          </a:xfrm>
          <a:prstGeom prst="rect">
            <a:avLst/>
          </a:prstGeom>
        </p:spPr>
      </p:pic>
      <p:pic>
        <p:nvPicPr>
          <p:cNvPr id="2" name="Picture 1" descr="A blue and orange logo&#10;&#10;AI-generated content may be incorrect.">
            <a:extLst>
              <a:ext uri="{FF2B5EF4-FFF2-40B4-BE49-F238E27FC236}">
                <a16:creationId xmlns:a16="http://schemas.microsoft.com/office/drawing/2014/main" id="{C2426292-C9D0-8FE0-F8C2-52E125968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34943735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70F2C-809D-2958-EDA4-540FB635AF3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7125458-7CC3-3584-EECA-2CA83A0390D9}"/>
              </a:ext>
            </a:extLst>
          </p:cNvPr>
          <p:cNvSpPr txBox="1"/>
          <p:nvPr/>
        </p:nvSpPr>
        <p:spPr>
          <a:xfrm>
            <a:off x="8902102" y="3045372"/>
            <a:ext cx="3289898" cy="1631216"/>
          </a:xfrm>
          <a:prstGeom prst="rect">
            <a:avLst/>
          </a:prstGeom>
          <a:solidFill>
            <a:srgbClr val="FFFF00"/>
          </a:solidFill>
        </p:spPr>
        <p:txBody>
          <a:bodyPr wrap="square" rtlCol="0">
            <a:spAutoFit/>
          </a:bodyPr>
          <a:lstStyle/>
          <a:p>
            <a:pPr algn="ctr"/>
            <a:r>
              <a:rPr lang="en-US" sz="2000" b="1" dirty="0"/>
              <a:t>Most (94%) of respondents believe it is important to have equal access to parks and rec opportunities</a:t>
            </a:r>
          </a:p>
        </p:txBody>
      </p:sp>
      <p:pic>
        <p:nvPicPr>
          <p:cNvPr id="3" name="Picture 2">
            <a:extLst>
              <a:ext uri="{FF2B5EF4-FFF2-40B4-BE49-F238E27FC236}">
                <a16:creationId xmlns:a16="http://schemas.microsoft.com/office/drawing/2014/main" id="{4EB7C805-8B93-7F91-C6DC-8FD2CA34896E}"/>
              </a:ext>
            </a:extLst>
          </p:cNvPr>
          <p:cNvPicPr>
            <a:picLocks noChangeAspect="1"/>
          </p:cNvPicPr>
          <p:nvPr/>
        </p:nvPicPr>
        <p:blipFill>
          <a:blip r:embed="rId3"/>
          <a:stretch>
            <a:fillRect/>
          </a:stretch>
        </p:blipFill>
        <p:spPr>
          <a:xfrm>
            <a:off x="79337" y="0"/>
            <a:ext cx="8822765" cy="6290229"/>
          </a:xfrm>
          <a:prstGeom prst="rect">
            <a:avLst/>
          </a:prstGeom>
        </p:spPr>
      </p:pic>
      <p:sp>
        <p:nvSpPr>
          <p:cNvPr id="5" name="TextBox 4">
            <a:extLst>
              <a:ext uri="{FF2B5EF4-FFF2-40B4-BE49-F238E27FC236}">
                <a16:creationId xmlns:a16="http://schemas.microsoft.com/office/drawing/2014/main" id="{0119EA97-6A3E-EA9A-C73A-7848697C96D6}"/>
              </a:ext>
            </a:extLst>
          </p:cNvPr>
          <p:cNvSpPr txBox="1"/>
          <p:nvPr/>
        </p:nvSpPr>
        <p:spPr>
          <a:xfrm>
            <a:off x="7453745" y="737048"/>
            <a:ext cx="4738255" cy="1938992"/>
          </a:xfrm>
          <a:prstGeom prst="rect">
            <a:avLst/>
          </a:prstGeom>
          <a:solidFill>
            <a:schemeClr val="bg1"/>
          </a:solidFill>
        </p:spPr>
        <p:txBody>
          <a:bodyPr wrap="square" rtlCol="0">
            <a:spAutoFit/>
          </a:bodyPr>
          <a:lstStyle/>
          <a:p>
            <a:pPr algn="ctr"/>
            <a:r>
              <a:rPr lang="en-US" sz="2400" b="1" dirty="0"/>
              <a:t>By Area:</a:t>
            </a:r>
          </a:p>
          <a:p>
            <a:pPr algn="ctr"/>
            <a:r>
              <a:rPr lang="en-US" sz="2400" b="1" dirty="0"/>
              <a:t>Reno: </a:t>
            </a:r>
            <a:r>
              <a:rPr lang="en-US" sz="2400" dirty="0"/>
              <a:t>96% Importance</a:t>
            </a:r>
          </a:p>
          <a:p>
            <a:pPr algn="ctr"/>
            <a:r>
              <a:rPr lang="en-US" sz="2400" b="1" dirty="0"/>
              <a:t>Sparks: </a:t>
            </a:r>
            <a:r>
              <a:rPr lang="en-US" sz="2400" dirty="0"/>
              <a:t>94% Importance</a:t>
            </a:r>
          </a:p>
          <a:p>
            <a:pPr algn="ctr"/>
            <a:r>
              <a:rPr lang="en-US" sz="2400" b="1" dirty="0"/>
              <a:t>Washoe County: </a:t>
            </a:r>
            <a:r>
              <a:rPr lang="en-US" sz="2400" dirty="0"/>
              <a:t>91% Importance</a:t>
            </a:r>
          </a:p>
          <a:p>
            <a:pPr algn="ctr"/>
            <a:endParaRPr lang="en-US" sz="2400" b="1" dirty="0"/>
          </a:p>
        </p:txBody>
      </p:sp>
      <p:pic>
        <p:nvPicPr>
          <p:cNvPr id="2" name="Picture 1" descr="A blue and orange logo&#10;&#10;AI-generated content may be incorrect.">
            <a:extLst>
              <a:ext uri="{FF2B5EF4-FFF2-40B4-BE49-F238E27FC236}">
                <a16:creationId xmlns:a16="http://schemas.microsoft.com/office/drawing/2014/main" id="{8C293A10-47AD-3A0A-EA45-4F46F71C1C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150924563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E5D4B-9BFC-B0F2-51F1-A66A13D94ED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575C81-92A5-604A-C697-C889C6C9E03C}"/>
              </a:ext>
            </a:extLst>
          </p:cNvPr>
          <p:cNvPicPr>
            <a:picLocks noChangeAspect="1"/>
          </p:cNvPicPr>
          <p:nvPr/>
        </p:nvPicPr>
        <p:blipFill>
          <a:blip r:embed="rId3"/>
          <a:stretch>
            <a:fillRect/>
          </a:stretch>
        </p:blipFill>
        <p:spPr>
          <a:xfrm>
            <a:off x="233937" y="95171"/>
            <a:ext cx="8881238" cy="6144857"/>
          </a:xfrm>
          <a:prstGeom prst="rect">
            <a:avLst/>
          </a:prstGeom>
        </p:spPr>
      </p:pic>
      <p:sp>
        <p:nvSpPr>
          <p:cNvPr id="4" name="TextBox 3">
            <a:extLst>
              <a:ext uri="{FF2B5EF4-FFF2-40B4-BE49-F238E27FC236}">
                <a16:creationId xmlns:a16="http://schemas.microsoft.com/office/drawing/2014/main" id="{3EF95351-7FC8-4368-7CDD-9D8CF052E90D}"/>
              </a:ext>
            </a:extLst>
          </p:cNvPr>
          <p:cNvSpPr txBox="1"/>
          <p:nvPr/>
        </p:nvSpPr>
        <p:spPr>
          <a:xfrm>
            <a:off x="9115175" y="2613392"/>
            <a:ext cx="3076825" cy="1631216"/>
          </a:xfrm>
          <a:prstGeom prst="rect">
            <a:avLst/>
          </a:prstGeom>
          <a:solidFill>
            <a:srgbClr val="FFFF00"/>
          </a:solidFill>
        </p:spPr>
        <p:txBody>
          <a:bodyPr wrap="square" rtlCol="0">
            <a:spAutoFit/>
          </a:bodyPr>
          <a:lstStyle/>
          <a:p>
            <a:pPr algn="ctr"/>
            <a:r>
              <a:rPr lang="en-US" sz="2000" b="1" dirty="0"/>
              <a:t>Regardless of the area most respondents prefer the same recreational amenities that were listed</a:t>
            </a:r>
          </a:p>
        </p:txBody>
      </p:sp>
      <p:pic>
        <p:nvPicPr>
          <p:cNvPr id="2" name="Picture 1" descr="A blue and orange logo&#10;&#10;AI-generated content may be incorrect.">
            <a:extLst>
              <a:ext uri="{FF2B5EF4-FFF2-40B4-BE49-F238E27FC236}">
                <a16:creationId xmlns:a16="http://schemas.microsoft.com/office/drawing/2014/main" id="{B24D2227-D312-3EC8-3D64-B803A133C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186890768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21463-D506-ED5D-8ED1-19274F8999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EBC8B63-2165-D4A5-4EB0-5BFB326D0F41}"/>
              </a:ext>
            </a:extLst>
          </p:cNvPr>
          <p:cNvSpPr txBox="1"/>
          <p:nvPr/>
        </p:nvSpPr>
        <p:spPr>
          <a:xfrm>
            <a:off x="8460510" y="3413915"/>
            <a:ext cx="3731490" cy="1323439"/>
          </a:xfrm>
          <a:prstGeom prst="rect">
            <a:avLst/>
          </a:prstGeom>
          <a:solidFill>
            <a:srgbClr val="FFFF00"/>
          </a:solidFill>
        </p:spPr>
        <p:txBody>
          <a:bodyPr wrap="square" rtlCol="0">
            <a:spAutoFit/>
          </a:bodyPr>
          <a:lstStyle/>
          <a:p>
            <a:pPr algn="ctr"/>
            <a:r>
              <a:rPr lang="en-US" sz="2000" b="1" dirty="0"/>
              <a:t>Most respondents – regardless of area – believe that a single district could improve efficiency and quality</a:t>
            </a:r>
          </a:p>
        </p:txBody>
      </p:sp>
      <p:pic>
        <p:nvPicPr>
          <p:cNvPr id="3" name="Picture 2">
            <a:extLst>
              <a:ext uri="{FF2B5EF4-FFF2-40B4-BE49-F238E27FC236}">
                <a16:creationId xmlns:a16="http://schemas.microsoft.com/office/drawing/2014/main" id="{E187B5CB-5C4D-9E0D-A1D2-2BC028DEE5A5}"/>
              </a:ext>
            </a:extLst>
          </p:cNvPr>
          <p:cNvPicPr>
            <a:picLocks noChangeAspect="1"/>
          </p:cNvPicPr>
          <p:nvPr/>
        </p:nvPicPr>
        <p:blipFill>
          <a:blip r:embed="rId3"/>
          <a:stretch>
            <a:fillRect/>
          </a:stretch>
        </p:blipFill>
        <p:spPr>
          <a:xfrm>
            <a:off x="361732" y="142044"/>
            <a:ext cx="8098777" cy="6166619"/>
          </a:xfrm>
          <a:prstGeom prst="rect">
            <a:avLst/>
          </a:prstGeom>
        </p:spPr>
      </p:pic>
      <p:sp>
        <p:nvSpPr>
          <p:cNvPr id="5" name="TextBox 4">
            <a:extLst>
              <a:ext uri="{FF2B5EF4-FFF2-40B4-BE49-F238E27FC236}">
                <a16:creationId xmlns:a16="http://schemas.microsoft.com/office/drawing/2014/main" id="{1371B1D8-7485-7D12-B9CD-C3F4A9DE02D5}"/>
              </a:ext>
            </a:extLst>
          </p:cNvPr>
          <p:cNvSpPr txBox="1"/>
          <p:nvPr/>
        </p:nvSpPr>
        <p:spPr>
          <a:xfrm>
            <a:off x="8460509" y="1166351"/>
            <a:ext cx="3731491" cy="1569660"/>
          </a:xfrm>
          <a:prstGeom prst="rect">
            <a:avLst/>
          </a:prstGeom>
          <a:solidFill>
            <a:schemeClr val="bg1"/>
          </a:solidFill>
        </p:spPr>
        <p:txBody>
          <a:bodyPr wrap="square" rtlCol="0">
            <a:spAutoFit/>
          </a:bodyPr>
          <a:lstStyle/>
          <a:p>
            <a:pPr algn="ctr"/>
            <a:r>
              <a:rPr lang="en-US" sz="2400" b="1" dirty="0"/>
              <a:t>Overall Ratings</a:t>
            </a:r>
          </a:p>
          <a:p>
            <a:pPr algn="ctr"/>
            <a:r>
              <a:rPr lang="en-US" sz="2400" b="1" dirty="0"/>
              <a:t>Yes: </a:t>
            </a:r>
            <a:r>
              <a:rPr lang="en-US" sz="2400" dirty="0"/>
              <a:t>70%</a:t>
            </a:r>
          </a:p>
          <a:p>
            <a:pPr algn="ctr"/>
            <a:r>
              <a:rPr lang="en-US" sz="2400" b="1" dirty="0"/>
              <a:t>No: </a:t>
            </a:r>
            <a:r>
              <a:rPr lang="en-US" sz="2400" dirty="0"/>
              <a:t>31%</a:t>
            </a:r>
          </a:p>
          <a:p>
            <a:pPr algn="ctr"/>
            <a:endParaRPr lang="en-US" sz="2400" b="1" dirty="0"/>
          </a:p>
        </p:txBody>
      </p:sp>
      <p:pic>
        <p:nvPicPr>
          <p:cNvPr id="2" name="Picture 1" descr="A blue and orange logo&#10;&#10;AI-generated content may be incorrect.">
            <a:extLst>
              <a:ext uri="{FF2B5EF4-FFF2-40B4-BE49-F238E27FC236}">
                <a16:creationId xmlns:a16="http://schemas.microsoft.com/office/drawing/2014/main" id="{D1B18125-047B-59DA-7389-F1085C621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117025555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D13DD-289B-983B-F2A2-DFA09C12DE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39DCFA8-69B1-0344-07F7-1CF5DED7830D}"/>
              </a:ext>
            </a:extLst>
          </p:cNvPr>
          <p:cNvSpPr txBox="1"/>
          <p:nvPr/>
        </p:nvSpPr>
        <p:spPr>
          <a:xfrm>
            <a:off x="8759375" y="2459504"/>
            <a:ext cx="3432625" cy="1323439"/>
          </a:xfrm>
          <a:prstGeom prst="rect">
            <a:avLst/>
          </a:prstGeom>
          <a:solidFill>
            <a:srgbClr val="FFFF00"/>
          </a:solidFill>
        </p:spPr>
        <p:txBody>
          <a:bodyPr wrap="square" rtlCol="0">
            <a:spAutoFit/>
          </a:bodyPr>
          <a:lstStyle/>
          <a:p>
            <a:pPr algn="ctr"/>
            <a:r>
              <a:rPr lang="en-US" sz="2000" b="1" dirty="0"/>
              <a:t>There is strong alignment with the most important improvements that a single district could offer</a:t>
            </a:r>
          </a:p>
        </p:txBody>
      </p:sp>
      <p:pic>
        <p:nvPicPr>
          <p:cNvPr id="3" name="Picture 2">
            <a:extLst>
              <a:ext uri="{FF2B5EF4-FFF2-40B4-BE49-F238E27FC236}">
                <a16:creationId xmlns:a16="http://schemas.microsoft.com/office/drawing/2014/main" id="{AEE78332-7BEA-4F19-98B3-6670A920A09E}"/>
              </a:ext>
            </a:extLst>
          </p:cNvPr>
          <p:cNvPicPr>
            <a:picLocks noChangeAspect="1"/>
          </p:cNvPicPr>
          <p:nvPr/>
        </p:nvPicPr>
        <p:blipFill>
          <a:blip r:embed="rId3"/>
          <a:stretch>
            <a:fillRect/>
          </a:stretch>
        </p:blipFill>
        <p:spPr>
          <a:xfrm>
            <a:off x="156029" y="266760"/>
            <a:ext cx="8603346" cy="5973268"/>
          </a:xfrm>
          <a:prstGeom prst="rect">
            <a:avLst/>
          </a:prstGeom>
        </p:spPr>
      </p:pic>
      <p:pic>
        <p:nvPicPr>
          <p:cNvPr id="2" name="Picture 1" descr="A blue and orange logo&#10;&#10;AI-generated content may be incorrect.">
            <a:extLst>
              <a:ext uri="{FF2B5EF4-FFF2-40B4-BE49-F238E27FC236}">
                <a16:creationId xmlns:a16="http://schemas.microsoft.com/office/drawing/2014/main" id="{65272B77-C545-886C-7F94-0B2DA1ABF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7994078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D47FD-DDC2-47BD-84F8-073DDA1A357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74563D5-5026-17E4-CF22-6822BBA68491}"/>
              </a:ext>
            </a:extLst>
          </p:cNvPr>
          <p:cNvPicPr>
            <a:picLocks noChangeAspect="1"/>
          </p:cNvPicPr>
          <p:nvPr/>
        </p:nvPicPr>
        <p:blipFill>
          <a:blip r:embed="rId3"/>
          <a:stretch>
            <a:fillRect/>
          </a:stretch>
        </p:blipFill>
        <p:spPr>
          <a:xfrm>
            <a:off x="222233" y="16757"/>
            <a:ext cx="9040817" cy="6311064"/>
          </a:xfrm>
          <a:prstGeom prst="rect">
            <a:avLst/>
          </a:prstGeom>
        </p:spPr>
      </p:pic>
      <p:sp>
        <p:nvSpPr>
          <p:cNvPr id="5" name="TextBox 4">
            <a:extLst>
              <a:ext uri="{FF2B5EF4-FFF2-40B4-BE49-F238E27FC236}">
                <a16:creationId xmlns:a16="http://schemas.microsoft.com/office/drawing/2014/main" id="{AF3FEE26-F25B-E7ED-9081-59297DA71BF7}"/>
              </a:ext>
            </a:extLst>
          </p:cNvPr>
          <p:cNvSpPr txBox="1"/>
          <p:nvPr/>
        </p:nvSpPr>
        <p:spPr>
          <a:xfrm>
            <a:off x="7702694" y="854347"/>
            <a:ext cx="4699663" cy="2308324"/>
          </a:xfrm>
          <a:prstGeom prst="rect">
            <a:avLst/>
          </a:prstGeom>
          <a:solidFill>
            <a:schemeClr val="bg1"/>
          </a:solidFill>
        </p:spPr>
        <p:txBody>
          <a:bodyPr wrap="square" rtlCol="0">
            <a:spAutoFit/>
          </a:bodyPr>
          <a:lstStyle/>
          <a:p>
            <a:pPr algn="ctr"/>
            <a:r>
              <a:rPr lang="en-US" sz="2400" b="1" dirty="0"/>
              <a:t>Overall Ratings</a:t>
            </a:r>
          </a:p>
          <a:p>
            <a:pPr algn="ctr"/>
            <a:r>
              <a:rPr lang="en-US" sz="2400" b="1" dirty="0"/>
              <a:t>Very Supportive: </a:t>
            </a:r>
            <a:r>
              <a:rPr lang="en-US" sz="2400" dirty="0"/>
              <a:t>28%</a:t>
            </a:r>
          </a:p>
          <a:p>
            <a:pPr algn="ctr"/>
            <a:r>
              <a:rPr lang="en-US" sz="2400" b="1" dirty="0"/>
              <a:t>Supportive: </a:t>
            </a:r>
            <a:r>
              <a:rPr lang="en-US" sz="2400" dirty="0"/>
              <a:t>44%</a:t>
            </a:r>
          </a:p>
          <a:p>
            <a:pPr algn="ctr"/>
            <a:r>
              <a:rPr lang="en-US" sz="2400" b="1" dirty="0"/>
              <a:t>Not Supportive: </a:t>
            </a:r>
            <a:r>
              <a:rPr lang="en-US" sz="2400" dirty="0"/>
              <a:t>14%</a:t>
            </a:r>
          </a:p>
          <a:p>
            <a:pPr algn="ctr"/>
            <a:r>
              <a:rPr lang="en-US" sz="2400" b="1" dirty="0"/>
              <a:t>Not at All Supportive: </a:t>
            </a:r>
            <a:r>
              <a:rPr lang="en-US" sz="2400" dirty="0"/>
              <a:t>14%</a:t>
            </a:r>
          </a:p>
          <a:p>
            <a:pPr algn="ctr"/>
            <a:endParaRPr lang="en-US" sz="2400" b="1" dirty="0"/>
          </a:p>
        </p:txBody>
      </p:sp>
      <p:sp>
        <p:nvSpPr>
          <p:cNvPr id="6" name="TextBox 5">
            <a:extLst>
              <a:ext uri="{FF2B5EF4-FFF2-40B4-BE49-F238E27FC236}">
                <a16:creationId xmlns:a16="http://schemas.microsoft.com/office/drawing/2014/main" id="{3096D1B4-7B65-4C9D-072E-7720300666CC}"/>
              </a:ext>
            </a:extLst>
          </p:cNvPr>
          <p:cNvSpPr txBox="1"/>
          <p:nvPr/>
        </p:nvSpPr>
        <p:spPr>
          <a:xfrm>
            <a:off x="7982756" y="2849123"/>
            <a:ext cx="4419601" cy="646331"/>
          </a:xfrm>
          <a:prstGeom prst="rect">
            <a:avLst/>
          </a:prstGeom>
          <a:solidFill>
            <a:schemeClr val="bg1"/>
          </a:solidFill>
        </p:spPr>
        <p:txBody>
          <a:bodyPr wrap="square" rtlCol="0">
            <a:spAutoFit/>
          </a:bodyPr>
          <a:lstStyle/>
          <a:p>
            <a:pPr algn="ctr"/>
            <a:r>
              <a:rPr lang="en-US" i="1" dirty="0"/>
              <a:t>There were no significant differences based on voter registration or propensity to vote</a:t>
            </a:r>
          </a:p>
        </p:txBody>
      </p:sp>
      <p:pic>
        <p:nvPicPr>
          <p:cNvPr id="2" name="Picture 1" descr="A blue and orange logo&#10;&#10;AI-generated content may be incorrect.">
            <a:extLst>
              <a:ext uri="{FF2B5EF4-FFF2-40B4-BE49-F238E27FC236}">
                <a16:creationId xmlns:a16="http://schemas.microsoft.com/office/drawing/2014/main" id="{55B915BD-1AC3-747D-047B-3E21FCFE43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1789888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A785F-D78D-9671-FF0D-60EA2E76D8F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07A748-CD38-D09E-9686-E0103FD7054D}"/>
              </a:ext>
            </a:extLst>
          </p:cNvPr>
          <p:cNvPicPr>
            <a:picLocks noChangeAspect="1"/>
          </p:cNvPicPr>
          <p:nvPr/>
        </p:nvPicPr>
        <p:blipFill>
          <a:blip r:embed="rId3"/>
          <a:stretch>
            <a:fillRect/>
          </a:stretch>
        </p:blipFill>
        <p:spPr>
          <a:xfrm>
            <a:off x="0" y="0"/>
            <a:ext cx="8144985" cy="6329680"/>
          </a:xfrm>
          <a:prstGeom prst="rect">
            <a:avLst/>
          </a:prstGeom>
        </p:spPr>
      </p:pic>
      <p:sp>
        <p:nvSpPr>
          <p:cNvPr id="5" name="TextBox 4">
            <a:extLst>
              <a:ext uri="{FF2B5EF4-FFF2-40B4-BE49-F238E27FC236}">
                <a16:creationId xmlns:a16="http://schemas.microsoft.com/office/drawing/2014/main" id="{134CF12E-FB19-2C79-AA60-3734987B76F9}"/>
              </a:ext>
            </a:extLst>
          </p:cNvPr>
          <p:cNvSpPr txBox="1"/>
          <p:nvPr/>
        </p:nvSpPr>
        <p:spPr>
          <a:xfrm>
            <a:off x="7772399" y="1641346"/>
            <a:ext cx="4419601" cy="2769989"/>
          </a:xfrm>
          <a:prstGeom prst="rect">
            <a:avLst/>
          </a:prstGeom>
          <a:solidFill>
            <a:schemeClr val="bg1"/>
          </a:solidFill>
        </p:spPr>
        <p:txBody>
          <a:bodyPr wrap="square" rtlCol="0">
            <a:spAutoFit/>
          </a:bodyPr>
          <a:lstStyle/>
          <a:p>
            <a:pPr algn="ctr"/>
            <a:r>
              <a:rPr lang="en-US" sz="2400" b="1" dirty="0"/>
              <a:t>Most Respondents would be comfortable with $25 or more per household per year</a:t>
            </a:r>
          </a:p>
          <a:p>
            <a:pPr algn="ctr"/>
            <a:endParaRPr lang="en-US" sz="600" b="1" dirty="0"/>
          </a:p>
          <a:p>
            <a:pPr algn="ctr"/>
            <a:r>
              <a:rPr lang="en-US" sz="2400" b="1" dirty="0"/>
              <a:t>Reno: </a:t>
            </a:r>
            <a:r>
              <a:rPr lang="en-US" sz="2400" dirty="0"/>
              <a:t>69%</a:t>
            </a:r>
          </a:p>
          <a:p>
            <a:pPr algn="ctr"/>
            <a:r>
              <a:rPr lang="en-US" sz="2400" b="1" dirty="0"/>
              <a:t>Sparks: </a:t>
            </a:r>
            <a:r>
              <a:rPr lang="en-US" sz="2400" dirty="0"/>
              <a:t>67%</a:t>
            </a:r>
          </a:p>
          <a:p>
            <a:pPr algn="ctr"/>
            <a:r>
              <a:rPr lang="en-US" sz="2400" b="1" dirty="0"/>
              <a:t>Washoe County: </a:t>
            </a:r>
            <a:r>
              <a:rPr lang="en-US" sz="2400" dirty="0"/>
              <a:t>54%</a:t>
            </a:r>
          </a:p>
          <a:p>
            <a:pPr algn="ctr"/>
            <a:endParaRPr lang="en-US" sz="2400" b="1" dirty="0"/>
          </a:p>
        </p:txBody>
      </p:sp>
      <p:sp>
        <p:nvSpPr>
          <p:cNvPr id="6" name="TextBox 5">
            <a:extLst>
              <a:ext uri="{FF2B5EF4-FFF2-40B4-BE49-F238E27FC236}">
                <a16:creationId xmlns:a16="http://schemas.microsoft.com/office/drawing/2014/main" id="{C0E62850-5B4A-9CD6-AC7B-12630FF5B9DE}"/>
              </a:ext>
            </a:extLst>
          </p:cNvPr>
          <p:cNvSpPr txBox="1"/>
          <p:nvPr/>
        </p:nvSpPr>
        <p:spPr>
          <a:xfrm>
            <a:off x="7772399" y="4088169"/>
            <a:ext cx="4419601" cy="646331"/>
          </a:xfrm>
          <a:prstGeom prst="rect">
            <a:avLst/>
          </a:prstGeom>
          <a:solidFill>
            <a:schemeClr val="bg1"/>
          </a:solidFill>
        </p:spPr>
        <p:txBody>
          <a:bodyPr wrap="square" rtlCol="0">
            <a:spAutoFit/>
          </a:bodyPr>
          <a:lstStyle/>
          <a:p>
            <a:pPr algn="ctr"/>
            <a:r>
              <a:rPr lang="en-US" i="1" dirty="0"/>
              <a:t>There were no significant differences based on voter registration or propensity to vote</a:t>
            </a:r>
          </a:p>
        </p:txBody>
      </p:sp>
      <p:pic>
        <p:nvPicPr>
          <p:cNvPr id="2" name="Picture 1" descr="A blue and orange logo&#10;&#10;AI-generated content may be incorrect.">
            <a:extLst>
              <a:ext uri="{FF2B5EF4-FFF2-40B4-BE49-F238E27FC236}">
                <a16:creationId xmlns:a16="http://schemas.microsoft.com/office/drawing/2014/main" id="{F4C15D0B-2F2C-4C2E-D39F-614526D32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35464424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CFEB6326-0FBD-9391-67AA-B9422792F0A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F36CC51-78B9-6D87-F805-0F93675B12B5}"/>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1EAF9340-A8CC-4F3C-CE20-6A11B372FA7D}"/>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90000"/>
              </a:lnSpc>
              <a:spcBef>
                <a:spcPts val="1000"/>
              </a:spcBef>
              <a:spcAft>
                <a:spcPct val="0"/>
              </a:spcAft>
              <a:buClrTx/>
              <a:buSzTx/>
              <a:tabLst/>
              <a:defRPr/>
            </a:pPr>
            <a:endParaRPr lang="en-US" altLang="en-US" sz="900" b="1" spc="400" dirty="0">
              <a:solidFill>
                <a:schemeClr val="bg1"/>
              </a:solidFill>
            </a:endParaRPr>
          </a:p>
          <a:p>
            <a:pPr marR="0" lvl="0" algn="ctr" fontAlgn="base">
              <a:lnSpc>
                <a:spcPct val="90000"/>
              </a:lnSpc>
              <a:spcBef>
                <a:spcPts val="1000"/>
              </a:spcBef>
              <a:spcAft>
                <a:spcPct val="0"/>
              </a:spcAft>
              <a:buClrTx/>
              <a:buSzTx/>
              <a:tabLst/>
              <a:defRPr/>
            </a:pPr>
            <a:r>
              <a:rPr kumimoji="0" lang="en-US" altLang="en-US" sz="4400" b="1" i="0" u="none" strike="noStrike" kern="1200" cap="none" spc="400" normalizeH="0" noProof="0" dirty="0">
                <a:ln w="22225">
                  <a:noFill/>
                </a:ln>
                <a:solidFill>
                  <a:schemeClr val="bg1"/>
                </a:solidFill>
                <a:effectLst/>
                <a:uLnTx/>
                <a:uFillTx/>
                <a:latin typeface="+mn-lt"/>
                <a:ea typeface="+mn-ea"/>
                <a:cs typeface="+mn-cs"/>
              </a:rPr>
              <a:t>Agenda</a:t>
            </a:r>
          </a:p>
        </p:txBody>
      </p:sp>
      <p:pic>
        <p:nvPicPr>
          <p:cNvPr id="2" name="Picture 1" descr="A blue and orange logo&#10;&#10;AI-generated content may be incorrect.">
            <a:extLst>
              <a:ext uri="{FF2B5EF4-FFF2-40B4-BE49-F238E27FC236}">
                <a16:creationId xmlns:a16="http://schemas.microsoft.com/office/drawing/2014/main" id="{01700B69-D825-C638-58EE-18993F62F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
        <p:nvSpPr>
          <p:cNvPr id="8" name="TextBox 7">
            <a:extLst>
              <a:ext uri="{FF2B5EF4-FFF2-40B4-BE49-F238E27FC236}">
                <a16:creationId xmlns:a16="http://schemas.microsoft.com/office/drawing/2014/main" id="{97C2562B-105E-6A28-7576-733C566F88D6}"/>
              </a:ext>
            </a:extLst>
          </p:cNvPr>
          <p:cNvSpPr txBox="1"/>
          <p:nvPr/>
        </p:nvSpPr>
        <p:spPr>
          <a:xfrm>
            <a:off x="646549" y="1438701"/>
            <a:ext cx="10891042" cy="4803587"/>
          </a:xfrm>
          <a:prstGeom prst="rect">
            <a:avLst/>
          </a:prstGeom>
          <a:solidFill>
            <a:schemeClr val="bg1"/>
          </a:solidFill>
        </p:spPr>
        <p:txBody>
          <a:bodyPr wrap="square" rtlCol="0">
            <a:noAutofit/>
          </a:bodyPr>
          <a:lstStyle/>
          <a:p>
            <a:pPr marL="285750" indent="-285750">
              <a:buFont typeface="Arial" panose="020B0604020202020204" pitchFamily="34" charset="0"/>
              <a:buChar char="•"/>
            </a:pPr>
            <a:r>
              <a:rPr lang="en-US" sz="2400" b="1" dirty="0"/>
              <a:t>Feasibility Study Progress &amp; Meeting Objectives</a:t>
            </a:r>
          </a:p>
          <a:p>
            <a:endParaRPr lang="en-US" sz="600" b="1" dirty="0"/>
          </a:p>
          <a:p>
            <a:pPr marL="285750" indent="-285750">
              <a:buFont typeface="Arial" panose="020B0604020202020204" pitchFamily="34" charset="0"/>
              <a:buChar char="•"/>
            </a:pPr>
            <a:r>
              <a:rPr lang="en-US" sz="2400" b="1" dirty="0"/>
              <a:t>The Case for a Special Service District</a:t>
            </a:r>
          </a:p>
          <a:p>
            <a:endParaRPr lang="en-US" sz="600" dirty="0"/>
          </a:p>
          <a:p>
            <a:pPr marL="285750" indent="-285750">
              <a:buFont typeface="Arial" panose="020B0604020202020204" pitchFamily="34" charset="0"/>
              <a:buChar char="•"/>
            </a:pPr>
            <a:r>
              <a:rPr lang="en-US" sz="2400" b="1" dirty="0"/>
              <a:t>Stakeholder Interviews</a:t>
            </a:r>
          </a:p>
          <a:p>
            <a:endParaRPr lang="en-US" sz="600" dirty="0"/>
          </a:p>
          <a:p>
            <a:pPr marL="285750" indent="-285750">
              <a:buFont typeface="Arial" panose="020B0604020202020204" pitchFamily="34" charset="0"/>
              <a:buChar char="•"/>
            </a:pPr>
            <a:r>
              <a:rPr lang="en-US" sz="2400" b="1" dirty="0"/>
              <a:t>Survey Results</a:t>
            </a:r>
          </a:p>
          <a:p>
            <a:endParaRPr lang="en-US" sz="600" b="1" dirty="0"/>
          </a:p>
          <a:p>
            <a:pPr marL="285750" indent="-285750">
              <a:buFont typeface="Arial" panose="020B0604020202020204" pitchFamily="34" charset="0"/>
              <a:buChar char="•"/>
            </a:pPr>
            <a:r>
              <a:rPr lang="en-US" sz="2400" b="1" dirty="0"/>
              <a:t>Level of Service Analysis</a:t>
            </a:r>
          </a:p>
          <a:p>
            <a:endParaRPr lang="en-US" sz="600" b="1" dirty="0"/>
          </a:p>
          <a:p>
            <a:pPr marL="285750" indent="-285750">
              <a:buFont typeface="Arial" panose="020B0604020202020204" pitchFamily="34" charset="0"/>
              <a:buChar char="•"/>
            </a:pPr>
            <a:r>
              <a:rPr lang="en-US" sz="2400" b="1" dirty="0"/>
              <a:t>Operational Assessment</a:t>
            </a:r>
          </a:p>
          <a:p>
            <a:endParaRPr lang="en-US" sz="600" b="1" dirty="0"/>
          </a:p>
          <a:p>
            <a:pPr marL="285750" indent="-285750">
              <a:buFont typeface="Arial" panose="020B0604020202020204" pitchFamily="34" charset="0"/>
              <a:buChar char="•"/>
            </a:pPr>
            <a:r>
              <a:rPr lang="en-US" sz="2400" b="1" dirty="0"/>
              <a:t>Establishing a Special Service District</a:t>
            </a:r>
          </a:p>
          <a:p>
            <a:endParaRPr lang="en-US" sz="600" b="1" dirty="0"/>
          </a:p>
          <a:p>
            <a:pPr marL="285750" indent="-285750">
              <a:buFont typeface="Arial" panose="020B0604020202020204" pitchFamily="34" charset="0"/>
              <a:buChar char="•"/>
            </a:pPr>
            <a:r>
              <a:rPr lang="en-US" sz="2400" b="1" dirty="0"/>
              <a:t>Summary of Findings &amp; Guiding Principles</a:t>
            </a:r>
          </a:p>
          <a:p>
            <a:endParaRPr lang="en-US" sz="600" b="1" dirty="0"/>
          </a:p>
          <a:p>
            <a:pPr marL="285750" indent="-285750">
              <a:buFont typeface="Arial" panose="020B0604020202020204" pitchFamily="34" charset="0"/>
              <a:buChar char="•"/>
            </a:pPr>
            <a:r>
              <a:rPr lang="en-US" sz="2400" b="1" dirty="0"/>
              <a:t>Next Steps Discussion</a:t>
            </a:r>
            <a:r>
              <a:rPr lang="en-US" sz="1600" i="1" dirty="0"/>
              <a:t>                                                    </a:t>
            </a:r>
            <a:endParaRPr lang="en-US" sz="1600" dirty="0"/>
          </a:p>
        </p:txBody>
      </p:sp>
    </p:spTree>
    <p:extLst>
      <p:ext uri="{BB962C8B-B14F-4D97-AF65-F5344CB8AC3E}">
        <p14:creationId xmlns:p14="http://schemas.microsoft.com/office/powerpoint/2010/main" val="46812779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369C0-F0D4-4F50-65EC-C27A0781418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8B9229-9C19-8252-52F8-BC95BEF6B030}"/>
              </a:ext>
            </a:extLst>
          </p:cNvPr>
          <p:cNvSpPr txBox="1"/>
          <p:nvPr/>
        </p:nvSpPr>
        <p:spPr>
          <a:xfrm>
            <a:off x="9035461" y="4144459"/>
            <a:ext cx="3156539" cy="1631216"/>
          </a:xfrm>
          <a:prstGeom prst="rect">
            <a:avLst/>
          </a:prstGeom>
          <a:solidFill>
            <a:srgbClr val="FFFF00"/>
          </a:solidFill>
        </p:spPr>
        <p:txBody>
          <a:bodyPr wrap="square" rtlCol="0">
            <a:spAutoFit/>
          </a:bodyPr>
          <a:lstStyle/>
          <a:p>
            <a:pPr algn="ctr"/>
            <a:r>
              <a:rPr lang="en-US" sz="2000" b="1" dirty="0"/>
              <a:t>Overall, a good proportion of respondents are “very likely” or “likely” to vote in favor</a:t>
            </a:r>
          </a:p>
        </p:txBody>
      </p:sp>
      <p:pic>
        <p:nvPicPr>
          <p:cNvPr id="6" name="Picture 5">
            <a:extLst>
              <a:ext uri="{FF2B5EF4-FFF2-40B4-BE49-F238E27FC236}">
                <a16:creationId xmlns:a16="http://schemas.microsoft.com/office/drawing/2014/main" id="{F096978E-2C63-209F-3262-F52B72DFFADA}"/>
              </a:ext>
            </a:extLst>
          </p:cNvPr>
          <p:cNvPicPr>
            <a:picLocks noChangeAspect="1"/>
          </p:cNvPicPr>
          <p:nvPr/>
        </p:nvPicPr>
        <p:blipFill>
          <a:blip r:embed="rId3"/>
          <a:stretch>
            <a:fillRect/>
          </a:stretch>
        </p:blipFill>
        <p:spPr>
          <a:xfrm>
            <a:off x="0" y="0"/>
            <a:ext cx="9035461" cy="6278880"/>
          </a:xfrm>
          <a:prstGeom prst="rect">
            <a:avLst/>
          </a:prstGeom>
        </p:spPr>
      </p:pic>
      <p:sp>
        <p:nvSpPr>
          <p:cNvPr id="7" name="TextBox 6">
            <a:extLst>
              <a:ext uri="{FF2B5EF4-FFF2-40B4-BE49-F238E27FC236}">
                <a16:creationId xmlns:a16="http://schemas.microsoft.com/office/drawing/2014/main" id="{72283C20-328E-A44B-93EF-D8748DFB0E10}"/>
              </a:ext>
            </a:extLst>
          </p:cNvPr>
          <p:cNvSpPr txBox="1"/>
          <p:nvPr/>
        </p:nvSpPr>
        <p:spPr>
          <a:xfrm>
            <a:off x="7772399" y="738782"/>
            <a:ext cx="4419601" cy="2400657"/>
          </a:xfrm>
          <a:prstGeom prst="rect">
            <a:avLst/>
          </a:prstGeom>
          <a:solidFill>
            <a:schemeClr val="bg1"/>
          </a:solidFill>
        </p:spPr>
        <p:txBody>
          <a:bodyPr wrap="square" rtlCol="0">
            <a:spAutoFit/>
          </a:bodyPr>
          <a:lstStyle/>
          <a:p>
            <a:pPr algn="ctr"/>
            <a:r>
              <a:rPr lang="en-US" sz="2400" b="1" dirty="0"/>
              <a:t>Very Likely + Likely + ½*Not Sure =</a:t>
            </a:r>
          </a:p>
          <a:p>
            <a:pPr algn="ctr"/>
            <a:endParaRPr lang="en-US" sz="600" b="1" dirty="0"/>
          </a:p>
          <a:p>
            <a:pPr algn="ctr"/>
            <a:r>
              <a:rPr lang="en-US" sz="2400" b="1" dirty="0"/>
              <a:t>Reno: </a:t>
            </a:r>
            <a:r>
              <a:rPr lang="en-US" sz="2400" dirty="0"/>
              <a:t>70%</a:t>
            </a:r>
          </a:p>
          <a:p>
            <a:pPr algn="ctr"/>
            <a:r>
              <a:rPr lang="en-US" sz="2400" b="1" dirty="0"/>
              <a:t>Sparks: </a:t>
            </a:r>
            <a:r>
              <a:rPr lang="en-US" sz="2400" dirty="0"/>
              <a:t>65%</a:t>
            </a:r>
          </a:p>
          <a:p>
            <a:pPr algn="ctr"/>
            <a:r>
              <a:rPr lang="en-US" sz="2400" b="1" dirty="0"/>
              <a:t>Washoe County: </a:t>
            </a:r>
            <a:r>
              <a:rPr lang="en-US" sz="2400" dirty="0"/>
              <a:t>55%</a:t>
            </a:r>
          </a:p>
          <a:p>
            <a:pPr algn="ctr"/>
            <a:endParaRPr lang="en-US" sz="2400" b="1" dirty="0"/>
          </a:p>
        </p:txBody>
      </p:sp>
      <p:sp>
        <p:nvSpPr>
          <p:cNvPr id="8" name="TextBox 7">
            <a:extLst>
              <a:ext uri="{FF2B5EF4-FFF2-40B4-BE49-F238E27FC236}">
                <a16:creationId xmlns:a16="http://schemas.microsoft.com/office/drawing/2014/main" id="{ED31B717-C3C9-D5B5-FEF7-F0AF0058FF95}"/>
              </a:ext>
            </a:extLst>
          </p:cNvPr>
          <p:cNvSpPr txBox="1"/>
          <p:nvPr/>
        </p:nvSpPr>
        <p:spPr>
          <a:xfrm>
            <a:off x="7772399" y="2816273"/>
            <a:ext cx="4419601" cy="646331"/>
          </a:xfrm>
          <a:prstGeom prst="rect">
            <a:avLst/>
          </a:prstGeom>
          <a:solidFill>
            <a:schemeClr val="bg1"/>
          </a:solidFill>
        </p:spPr>
        <p:txBody>
          <a:bodyPr wrap="square" rtlCol="0">
            <a:spAutoFit/>
          </a:bodyPr>
          <a:lstStyle/>
          <a:p>
            <a:pPr algn="ctr"/>
            <a:r>
              <a:rPr lang="en-US" i="1" dirty="0"/>
              <a:t>There were no significant differences based on voter registration or propensity to vote</a:t>
            </a:r>
          </a:p>
        </p:txBody>
      </p:sp>
      <p:pic>
        <p:nvPicPr>
          <p:cNvPr id="2" name="Picture 1" descr="A blue and orange logo&#10;&#10;AI-generated content may be incorrect.">
            <a:extLst>
              <a:ext uri="{FF2B5EF4-FFF2-40B4-BE49-F238E27FC236}">
                <a16:creationId xmlns:a16="http://schemas.microsoft.com/office/drawing/2014/main" id="{54FB68B3-2861-D3EA-5058-31F590615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28403125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80D77-7F4E-76D2-89D0-BA89D709765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E298E8-8C88-ACBF-7C86-12B41637A7D4}"/>
              </a:ext>
            </a:extLst>
          </p:cNvPr>
          <p:cNvPicPr>
            <a:picLocks noChangeAspect="1"/>
          </p:cNvPicPr>
          <p:nvPr/>
        </p:nvPicPr>
        <p:blipFill>
          <a:blip r:embed="rId3"/>
          <a:stretch>
            <a:fillRect/>
          </a:stretch>
        </p:blipFill>
        <p:spPr>
          <a:xfrm>
            <a:off x="245031" y="358219"/>
            <a:ext cx="8437152" cy="5871554"/>
          </a:xfrm>
          <a:prstGeom prst="rect">
            <a:avLst/>
          </a:prstGeom>
        </p:spPr>
      </p:pic>
      <p:pic>
        <p:nvPicPr>
          <p:cNvPr id="2" name="Picture 1" descr="A blue and orange logo&#10;&#10;AI-generated content may be incorrect.">
            <a:extLst>
              <a:ext uri="{FF2B5EF4-FFF2-40B4-BE49-F238E27FC236}">
                <a16:creationId xmlns:a16="http://schemas.microsoft.com/office/drawing/2014/main" id="{D3026A77-194A-64DF-F4CF-403D85D9C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59013207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B16FC4-0085-3455-98AC-9FB648293CB4}"/>
              </a:ext>
            </a:extLst>
          </p:cNvPr>
          <p:cNvSpPr txBox="1"/>
          <p:nvPr/>
        </p:nvSpPr>
        <p:spPr>
          <a:xfrm>
            <a:off x="9010023" y="2767279"/>
            <a:ext cx="3181977" cy="1323439"/>
          </a:xfrm>
          <a:prstGeom prst="rect">
            <a:avLst/>
          </a:prstGeom>
          <a:solidFill>
            <a:srgbClr val="FFFF00"/>
          </a:solidFill>
        </p:spPr>
        <p:txBody>
          <a:bodyPr wrap="square" rtlCol="0">
            <a:spAutoFit/>
          </a:bodyPr>
          <a:lstStyle/>
          <a:p>
            <a:pPr algn="ctr"/>
            <a:r>
              <a:rPr lang="en-US" sz="2000" b="1" dirty="0"/>
              <a:t>Reasons respondents might vote against establishing a regional service district</a:t>
            </a:r>
          </a:p>
        </p:txBody>
      </p:sp>
      <p:pic>
        <p:nvPicPr>
          <p:cNvPr id="6" name="Picture 5">
            <a:extLst>
              <a:ext uri="{FF2B5EF4-FFF2-40B4-BE49-F238E27FC236}">
                <a16:creationId xmlns:a16="http://schemas.microsoft.com/office/drawing/2014/main" id="{5CA90F20-A419-3E38-7DD6-5F0DA0AB8A15}"/>
              </a:ext>
            </a:extLst>
          </p:cNvPr>
          <p:cNvPicPr>
            <a:picLocks noChangeAspect="1"/>
          </p:cNvPicPr>
          <p:nvPr/>
        </p:nvPicPr>
        <p:blipFill>
          <a:blip r:embed="rId3"/>
          <a:stretch>
            <a:fillRect/>
          </a:stretch>
        </p:blipFill>
        <p:spPr>
          <a:xfrm>
            <a:off x="277919" y="219250"/>
            <a:ext cx="8418609" cy="6090057"/>
          </a:xfrm>
          <a:prstGeom prst="rect">
            <a:avLst/>
          </a:prstGeom>
        </p:spPr>
      </p:pic>
      <p:pic>
        <p:nvPicPr>
          <p:cNvPr id="2" name="Picture 1" descr="A blue and orange logo&#10;&#10;AI-generated content may be incorrect.">
            <a:extLst>
              <a:ext uri="{FF2B5EF4-FFF2-40B4-BE49-F238E27FC236}">
                <a16:creationId xmlns:a16="http://schemas.microsoft.com/office/drawing/2014/main" id="{0641F940-5898-CC1E-B66D-2C43E820E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269388982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787D8DA7-7EF2-AB67-1ECE-F8404626789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C2C96-37A4-B0B9-DC7F-0850865AA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C90060B1-D5DB-0D92-AA1E-4D2401CA7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4BAF23-6257-D13B-1EB4-CAC89DC5B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BF902F6-2F24-11E2-46E8-4EE24796E1ED}"/>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9EFB8F1B-95C2-7638-D000-10BEBBFABD05}"/>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90000"/>
              </a:lnSpc>
              <a:spcBef>
                <a:spcPts val="1000"/>
              </a:spcBef>
              <a:spcAft>
                <a:spcPct val="0"/>
              </a:spcAft>
              <a:buClrTx/>
              <a:buSzTx/>
              <a:tabLst/>
              <a:defRPr/>
            </a:pPr>
            <a:endParaRPr lang="en-US" altLang="en-US" sz="900" b="1" spc="400" dirty="0">
              <a:solidFill>
                <a:schemeClr val="bg1"/>
              </a:solidFill>
            </a:endParaRPr>
          </a:p>
          <a:p>
            <a:pPr marR="0" lvl="0" algn="ctr" fontAlgn="base">
              <a:lnSpc>
                <a:spcPct val="90000"/>
              </a:lnSpc>
              <a:spcBef>
                <a:spcPts val="1000"/>
              </a:spcBef>
              <a:spcAft>
                <a:spcPct val="0"/>
              </a:spcAft>
              <a:buClrTx/>
              <a:buSzTx/>
              <a:tabLst/>
              <a:defRPr/>
            </a:pPr>
            <a:r>
              <a:rPr kumimoji="0" lang="en-US" altLang="en-US" sz="4400" b="1" i="0" u="none" strike="noStrike" kern="1200" cap="none" spc="400" normalizeH="0" noProof="0" dirty="0">
                <a:ln w="22225">
                  <a:noFill/>
                </a:ln>
                <a:solidFill>
                  <a:schemeClr val="bg1"/>
                </a:solidFill>
                <a:effectLst/>
                <a:uLnTx/>
                <a:uFillTx/>
                <a:latin typeface="+mn-lt"/>
                <a:ea typeface="+mn-ea"/>
                <a:cs typeface="+mn-cs"/>
              </a:rPr>
              <a:t>Online Survey</a:t>
            </a:r>
          </a:p>
        </p:txBody>
      </p:sp>
      <p:sp>
        <p:nvSpPr>
          <p:cNvPr id="8" name="TextBox 7">
            <a:extLst>
              <a:ext uri="{FF2B5EF4-FFF2-40B4-BE49-F238E27FC236}">
                <a16:creationId xmlns:a16="http://schemas.microsoft.com/office/drawing/2014/main" id="{4FB1A0EB-F3AC-B736-3A6A-6FAEB7062109}"/>
              </a:ext>
            </a:extLst>
          </p:cNvPr>
          <p:cNvSpPr txBox="1"/>
          <p:nvPr/>
        </p:nvSpPr>
        <p:spPr>
          <a:xfrm>
            <a:off x="674256" y="1537564"/>
            <a:ext cx="10835627" cy="4596536"/>
          </a:xfrm>
          <a:prstGeom prst="rect">
            <a:avLst/>
          </a:prstGeom>
          <a:solidFill>
            <a:schemeClr val="bg1"/>
          </a:solidFill>
        </p:spPr>
        <p:txBody>
          <a:bodyPr wrap="square" rtlCol="0">
            <a:noAutofit/>
          </a:bodyPr>
          <a:lstStyle/>
          <a:p>
            <a:pPr marL="342900" indent="-342900">
              <a:spcAft>
                <a:spcPts val="600"/>
              </a:spcAft>
              <a:buFont typeface="Arial" panose="020B0604020202020204" pitchFamily="34" charset="0"/>
              <a:buChar char="•"/>
            </a:pPr>
            <a:r>
              <a:rPr lang="en-US" sz="2400" dirty="0"/>
              <a:t>In addition to the statistically valid survey, a second survey was conducted that could be accessed online by the general population</a:t>
            </a:r>
          </a:p>
          <a:p>
            <a:pPr marL="342900" indent="-342900">
              <a:spcAft>
                <a:spcPts val="600"/>
              </a:spcAft>
              <a:buFont typeface="Arial" panose="020B0604020202020204" pitchFamily="34" charset="0"/>
              <a:buChar char="•"/>
            </a:pPr>
            <a:r>
              <a:rPr lang="en-US" sz="2400" dirty="0"/>
              <a:t>A total of 502 online survey responses</a:t>
            </a:r>
          </a:p>
          <a:p>
            <a:pPr marL="342900" indent="-342900">
              <a:spcAft>
                <a:spcPts val="600"/>
              </a:spcAft>
              <a:buFont typeface="Arial" panose="020B0604020202020204" pitchFamily="34" charset="0"/>
              <a:buChar char="•"/>
            </a:pPr>
            <a:r>
              <a:rPr lang="en-US" sz="2400" dirty="0"/>
              <a:t>Strong alignment between the survey responses and there is similar levels of favorable support for creating a dedicated funding source and likeliness to vote in favor of establishing a regional Parks Service District</a:t>
            </a:r>
          </a:p>
          <a:p>
            <a:pPr marL="342900" indent="-342900">
              <a:spcAft>
                <a:spcPts val="600"/>
              </a:spcAft>
              <a:buFont typeface="Arial" panose="020B0604020202020204" pitchFamily="34" charset="0"/>
              <a:buChar char="•"/>
            </a:pPr>
            <a:r>
              <a:rPr lang="en-US" sz="2400" dirty="0"/>
              <a:t>However, the online survey indicated respondents desired lower levels of funding in terms of annual household spend to support the District</a:t>
            </a:r>
          </a:p>
          <a:p>
            <a:pPr marL="342900" indent="-342900">
              <a:spcAft>
                <a:spcPts val="600"/>
              </a:spcAft>
              <a:buFont typeface="Arial" panose="020B0604020202020204" pitchFamily="34" charset="0"/>
              <a:buChar char="•"/>
            </a:pPr>
            <a:r>
              <a:rPr lang="en-US" sz="2400" dirty="0"/>
              <a:t>Respondent demographics vary significantly for the two surveys and the online respondents do not align with the composition of Washoe County residents</a:t>
            </a:r>
          </a:p>
          <a:p>
            <a:pPr marL="342900" indent="-342900">
              <a:spcAft>
                <a:spcPts val="600"/>
              </a:spcAft>
              <a:buFont typeface="Arial" panose="020B0604020202020204" pitchFamily="34" charset="0"/>
              <a:buChar char="•"/>
            </a:pPr>
            <a:r>
              <a:rPr lang="en-US" sz="2400" dirty="0"/>
              <a:t>Data from the online survey should not supersede the statistically valid set</a:t>
            </a:r>
            <a:endParaRPr lang="en-US" sz="2000" dirty="0"/>
          </a:p>
          <a:p>
            <a:pPr marL="342900" indent="-342900">
              <a:buFont typeface="Arial" panose="020B0604020202020204" pitchFamily="34" charset="0"/>
              <a:buChar char="•"/>
            </a:pPr>
            <a:endParaRPr lang="en-US" sz="2400" dirty="0"/>
          </a:p>
        </p:txBody>
      </p:sp>
      <p:pic>
        <p:nvPicPr>
          <p:cNvPr id="5" name="Picture 4" descr="A blue and orange logo&#10;&#10;AI-generated content may be incorrect.">
            <a:extLst>
              <a:ext uri="{FF2B5EF4-FFF2-40B4-BE49-F238E27FC236}">
                <a16:creationId xmlns:a16="http://schemas.microsoft.com/office/drawing/2014/main" id="{C67DF5EE-013D-4A72-FD0A-3415E0031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9004025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0F0F3D97-3B8E-B788-28C4-EE4CA281065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2E0CE55-EEC7-FC71-4F20-BF16FAC3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CBFE3BBC-ACCB-8FAE-7636-FC7F3225AD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6" name="Rectangle 25">
              <a:extLst>
                <a:ext uri="{FF2B5EF4-FFF2-40B4-BE49-F238E27FC236}">
                  <a16:creationId xmlns:a16="http://schemas.microsoft.com/office/drawing/2014/main" id="{2B2EA4D2-91C0-CF9A-0185-A786B96D7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7" name="Straight Connector 26">
              <a:extLst>
                <a:ext uri="{FF2B5EF4-FFF2-40B4-BE49-F238E27FC236}">
                  <a16:creationId xmlns:a16="http://schemas.microsoft.com/office/drawing/2014/main" id="{41B9744C-0CAA-54FF-6A39-269AC33D1D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9BCC3F95-9601-E99B-E5DC-C9FD15944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F921D942-CF72-58F7-CBFE-6299CC2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063CB8A5-3094-A98D-3CC6-CCF34DBD7D13}"/>
              </a:ext>
            </a:extLst>
          </p:cNvPr>
          <p:cNvSpPr txBox="1"/>
          <p:nvPr/>
        </p:nvSpPr>
        <p:spPr>
          <a:xfrm>
            <a:off x="1886509" y="2385102"/>
            <a:ext cx="8497766" cy="208779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200" b="1" i="0" u="none" strike="noStrike" kern="1200" cap="none" spc="0" normalizeH="0" baseline="0" noProof="0" dirty="0">
                <a:ln>
                  <a:noFill/>
                </a:ln>
                <a:effectLst/>
                <a:uLnTx/>
                <a:uFillTx/>
                <a:latin typeface="Aptos" panose="02110004020202020204"/>
                <a:ea typeface="+mn-ea"/>
                <a:cs typeface="+mn-cs"/>
              </a:rPr>
              <a:t>Level of Service Analysis</a:t>
            </a:r>
          </a:p>
        </p:txBody>
      </p:sp>
      <p:sp>
        <p:nvSpPr>
          <p:cNvPr id="6" name="Rectangle 5">
            <a:extLst>
              <a:ext uri="{FF2B5EF4-FFF2-40B4-BE49-F238E27FC236}">
                <a16:creationId xmlns:a16="http://schemas.microsoft.com/office/drawing/2014/main" id="{BCA6FDDF-DC64-0B52-A866-2842C6A17930}"/>
              </a:ext>
            </a:extLst>
          </p:cNvPr>
          <p:cNvSpPr/>
          <p:nvPr/>
        </p:nvSpPr>
        <p:spPr>
          <a:xfrm>
            <a:off x="696418"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1EFE9ED9-AD92-1D4E-0522-246BC33825C5}"/>
              </a:ext>
            </a:extLst>
          </p:cNvPr>
          <p:cNvSpPr/>
          <p:nvPr/>
        </p:nvSpPr>
        <p:spPr>
          <a:xfrm>
            <a:off x="1150469"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Picture 2" descr="A blue and orange logo&#10;&#10;AI-generated content may be incorrect.">
            <a:extLst>
              <a:ext uri="{FF2B5EF4-FFF2-40B4-BE49-F238E27FC236}">
                <a16:creationId xmlns:a16="http://schemas.microsoft.com/office/drawing/2014/main" id="{8E5D0D01-48E0-83B4-C465-DFA84337C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4680"/>
            <a:ext cx="1154791" cy="635972"/>
          </a:xfrm>
          <a:prstGeom prst="rect">
            <a:avLst/>
          </a:prstGeom>
        </p:spPr>
      </p:pic>
    </p:spTree>
    <p:extLst>
      <p:ext uri="{BB962C8B-B14F-4D97-AF65-F5344CB8AC3E}">
        <p14:creationId xmlns:p14="http://schemas.microsoft.com/office/powerpoint/2010/main" val="399984876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D823-C3E2-26FD-EB9B-2A1BE62B9B77}"/>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4C4AEBB0-2741-3F31-C5AF-93130CBCD2AF}"/>
              </a:ext>
            </a:extLst>
          </p:cNvPr>
          <p:cNvPicPr>
            <a:picLocks noChangeAspect="1"/>
          </p:cNvPicPr>
          <p:nvPr/>
        </p:nvPicPr>
        <p:blipFill>
          <a:blip r:embed="rId2"/>
          <a:srcRect b="6195"/>
          <a:stretch>
            <a:fillRect/>
          </a:stretch>
        </p:blipFill>
        <p:spPr>
          <a:xfrm>
            <a:off x="404091" y="1230508"/>
            <a:ext cx="11383818" cy="5527996"/>
          </a:xfrm>
          <a:prstGeom prst="rect">
            <a:avLst/>
          </a:prstGeom>
          <a:solidFill>
            <a:schemeClr val="bg1"/>
          </a:solidFill>
        </p:spPr>
      </p:pic>
      <p:sp>
        <p:nvSpPr>
          <p:cNvPr id="3" name="Rectangle 2">
            <a:extLst>
              <a:ext uri="{FF2B5EF4-FFF2-40B4-BE49-F238E27FC236}">
                <a16:creationId xmlns:a16="http://schemas.microsoft.com/office/drawing/2014/main" id="{D695B6EC-C8C5-3503-3598-65DAAD7F471D}"/>
              </a:ext>
            </a:extLst>
          </p:cNvPr>
          <p:cNvSpPr/>
          <p:nvPr/>
        </p:nvSpPr>
        <p:spPr>
          <a:xfrm>
            <a:off x="528161" y="365125"/>
            <a:ext cx="11135678" cy="777960"/>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R="0" lvl="0" algn="ctr" fontAlgn="base">
              <a:lnSpc>
                <a:spcPct val="90000"/>
              </a:lnSpc>
              <a:spcBef>
                <a:spcPts val="1000"/>
              </a:spcBef>
              <a:spcAft>
                <a:spcPct val="0"/>
              </a:spcAft>
              <a:buClrTx/>
              <a:buSzTx/>
              <a:tabLst/>
              <a:defRPr/>
            </a:pPr>
            <a:r>
              <a:rPr kumimoji="0" lang="en-US" altLang="en-US" sz="4400" b="1" i="0" u="none" strike="noStrike" kern="1200" cap="none" spc="400" normalizeH="0" noProof="0" dirty="0">
                <a:ln w="22225">
                  <a:noFill/>
                </a:ln>
                <a:solidFill>
                  <a:schemeClr val="bg1"/>
                </a:solidFill>
                <a:effectLst/>
                <a:uLnTx/>
                <a:uFillTx/>
                <a:latin typeface="+mn-lt"/>
                <a:ea typeface="+mn-ea"/>
                <a:cs typeface="+mn-cs"/>
              </a:rPr>
              <a:t>Level of Service</a:t>
            </a:r>
          </a:p>
        </p:txBody>
      </p:sp>
    </p:spTree>
    <p:extLst>
      <p:ext uri="{BB962C8B-B14F-4D97-AF65-F5344CB8AC3E}">
        <p14:creationId xmlns:p14="http://schemas.microsoft.com/office/powerpoint/2010/main" val="330541909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74563616-8F2E-35AE-5594-8CBAEECA6001}"/>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118A2D0-632A-9A96-449A-43CB480C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84F6AE5B-8A53-7CE6-B74B-9AEBFFE4C6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6" name="Rectangle 25">
              <a:extLst>
                <a:ext uri="{FF2B5EF4-FFF2-40B4-BE49-F238E27FC236}">
                  <a16:creationId xmlns:a16="http://schemas.microsoft.com/office/drawing/2014/main" id="{80BC98DE-AF53-EDCC-64B8-409D41269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7" name="Straight Connector 26">
              <a:extLst>
                <a:ext uri="{FF2B5EF4-FFF2-40B4-BE49-F238E27FC236}">
                  <a16:creationId xmlns:a16="http://schemas.microsoft.com/office/drawing/2014/main" id="{0F80BF18-BF78-E399-0B4C-72463C8F7D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E465B4FB-C69B-0261-C561-050ABF1C4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7789E2F7-7475-B3B8-0284-AC6FD635A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ADA4E437-D7D3-481D-16D1-33CDD6CD4DBF}"/>
              </a:ext>
            </a:extLst>
          </p:cNvPr>
          <p:cNvSpPr txBox="1"/>
          <p:nvPr/>
        </p:nvSpPr>
        <p:spPr>
          <a:xfrm>
            <a:off x="1886509" y="2385102"/>
            <a:ext cx="8497766" cy="208779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200" b="1" i="0" u="none" strike="noStrike" kern="1200" cap="none" spc="0" normalizeH="0" baseline="0" noProof="0" dirty="0">
                <a:ln>
                  <a:noFill/>
                </a:ln>
                <a:effectLst/>
                <a:uLnTx/>
                <a:uFillTx/>
                <a:latin typeface="Aptos" panose="02110004020202020204"/>
                <a:ea typeface="+mn-ea"/>
                <a:cs typeface="+mn-cs"/>
              </a:rPr>
              <a:t>Operational Assessment</a:t>
            </a:r>
          </a:p>
        </p:txBody>
      </p:sp>
      <p:sp>
        <p:nvSpPr>
          <p:cNvPr id="6" name="Rectangle 5">
            <a:extLst>
              <a:ext uri="{FF2B5EF4-FFF2-40B4-BE49-F238E27FC236}">
                <a16:creationId xmlns:a16="http://schemas.microsoft.com/office/drawing/2014/main" id="{CBE2A541-3D4F-43C2-F55E-E3DA3F6670F7}"/>
              </a:ext>
            </a:extLst>
          </p:cNvPr>
          <p:cNvSpPr/>
          <p:nvPr/>
        </p:nvSpPr>
        <p:spPr>
          <a:xfrm>
            <a:off x="696418"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58ACFE3A-69CF-F91C-9077-41B7F3C13074}"/>
              </a:ext>
            </a:extLst>
          </p:cNvPr>
          <p:cNvSpPr/>
          <p:nvPr/>
        </p:nvSpPr>
        <p:spPr>
          <a:xfrm>
            <a:off x="1150469"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Picture 2" descr="A blue and orange logo&#10;&#10;AI-generated content may be incorrect.">
            <a:extLst>
              <a:ext uri="{FF2B5EF4-FFF2-40B4-BE49-F238E27FC236}">
                <a16:creationId xmlns:a16="http://schemas.microsoft.com/office/drawing/2014/main" id="{6B9DF932-B2E0-6DF5-E296-9BEB3F5A4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4680"/>
            <a:ext cx="1154791" cy="635972"/>
          </a:xfrm>
          <a:prstGeom prst="rect">
            <a:avLst/>
          </a:prstGeom>
        </p:spPr>
      </p:pic>
    </p:spTree>
    <p:extLst>
      <p:ext uri="{BB962C8B-B14F-4D97-AF65-F5344CB8AC3E}">
        <p14:creationId xmlns:p14="http://schemas.microsoft.com/office/powerpoint/2010/main" val="29502866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9BA66AD2-ED18-B5CA-674F-6284C2137D3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69F1FD-7AAF-3507-6FAC-49C38EA2D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A43EE26D-EB3B-5ECC-7763-714B72BC8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A620272-ECEC-D1CA-1161-851CAC0E3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B1F8A88-C002-BB7F-FF88-7E1D43C108E2}"/>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5D59E0AC-0B45-21C1-CAB6-884CBF28BF8F}"/>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90000"/>
              </a:lnSpc>
              <a:spcBef>
                <a:spcPts val="1000"/>
              </a:spcBef>
              <a:spcAft>
                <a:spcPct val="0"/>
              </a:spcAft>
              <a:buClrTx/>
              <a:buSzTx/>
              <a:tabLst/>
              <a:defRPr/>
            </a:pPr>
            <a:endParaRPr lang="en-US" altLang="en-US" sz="900" b="1" spc="400" dirty="0">
              <a:solidFill>
                <a:schemeClr val="bg1"/>
              </a:solidFill>
            </a:endParaRPr>
          </a:p>
          <a:p>
            <a:pPr marR="0" lvl="0" algn="ctr" fontAlgn="base">
              <a:lnSpc>
                <a:spcPct val="90000"/>
              </a:lnSpc>
              <a:spcBef>
                <a:spcPts val="1000"/>
              </a:spcBef>
              <a:spcAft>
                <a:spcPct val="0"/>
              </a:spcAft>
              <a:buClrTx/>
              <a:buSzTx/>
              <a:tabLst/>
              <a:defRPr/>
            </a:pPr>
            <a:r>
              <a:rPr kumimoji="0" lang="en-US" altLang="en-US" sz="4400" b="1" i="0" u="none" strike="noStrike" kern="1200" cap="none" spc="400" normalizeH="0" noProof="0" dirty="0">
                <a:ln w="22225">
                  <a:noFill/>
                </a:ln>
                <a:solidFill>
                  <a:schemeClr val="bg1"/>
                </a:solidFill>
                <a:effectLst/>
                <a:uLnTx/>
                <a:uFillTx/>
                <a:latin typeface="+mn-lt"/>
                <a:ea typeface="+mn-ea"/>
                <a:cs typeface="+mn-cs"/>
              </a:rPr>
              <a:t>Operational &amp; Capital Costs</a:t>
            </a:r>
          </a:p>
        </p:txBody>
      </p:sp>
      <p:pic>
        <p:nvPicPr>
          <p:cNvPr id="7" name="Picture 6" descr="A blue and orange logo&#10;&#10;AI-generated content may be incorrect.">
            <a:extLst>
              <a:ext uri="{FF2B5EF4-FFF2-40B4-BE49-F238E27FC236}">
                <a16:creationId xmlns:a16="http://schemas.microsoft.com/office/drawing/2014/main" id="{4C2401C0-2360-EB76-7559-90BBB5409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
        <p:nvSpPr>
          <p:cNvPr id="2" name="TextBox 1">
            <a:extLst>
              <a:ext uri="{FF2B5EF4-FFF2-40B4-BE49-F238E27FC236}">
                <a16:creationId xmlns:a16="http://schemas.microsoft.com/office/drawing/2014/main" id="{FB16F460-6F00-A3A2-AC78-AB1AF857DDE8}"/>
              </a:ext>
            </a:extLst>
          </p:cNvPr>
          <p:cNvSpPr txBox="1"/>
          <p:nvPr/>
        </p:nvSpPr>
        <p:spPr>
          <a:xfrm>
            <a:off x="792773" y="5518185"/>
            <a:ext cx="10603053" cy="400110"/>
          </a:xfrm>
          <a:prstGeom prst="rect">
            <a:avLst/>
          </a:prstGeom>
          <a:solidFill>
            <a:srgbClr val="FFFF00"/>
          </a:solidFill>
        </p:spPr>
        <p:txBody>
          <a:bodyPr wrap="square" rtlCol="0">
            <a:spAutoFit/>
          </a:bodyPr>
          <a:lstStyle/>
          <a:p>
            <a:pPr algn="ctr"/>
            <a:r>
              <a:rPr lang="en-US" sz="2000" b="1" dirty="0"/>
              <a:t>2025 NRPA Medians: Per Capita Investment = $77.34 (excluding earned income) / CR = 27%</a:t>
            </a:r>
          </a:p>
        </p:txBody>
      </p:sp>
      <p:pic>
        <p:nvPicPr>
          <p:cNvPr id="10" name="Picture 9">
            <a:extLst>
              <a:ext uri="{FF2B5EF4-FFF2-40B4-BE49-F238E27FC236}">
                <a16:creationId xmlns:a16="http://schemas.microsoft.com/office/drawing/2014/main" id="{2E97F176-AAF0-CFBD-7343-083364437FB5}"/>
              </a:ext>
            </a:extLst>
          </p:cNvPr>
          <p:cNvPicPr>
            <a:picLocks noChangeAspect="1"/>
          </p:cNvPicPr>
          <p:nvPr/>
        </p:nvPicPr>
        <p:blipFill>
          <a:blip r:embed="rId4"/>
          <a:stretch>
            <a:fillRect/>
          </a:stretch>
        </p:blipFill>
        <p:spPr>
          <a:xfrm>
            <a:off x="1376351" y="1881917"/>
            <a:ext cx="9439297" cy="3094166"/>
          </a:xfrm>
          <a:prstGeom prst="rect">
            <a:avLst/>
          </a:prstGeom>
          <a:solidFill>
            <a:schemeClr val="bg1"/>
          </a:solidFill>
        </p:spPr>
      </p:pic>
    </p:spTree>
    <p:extLst>
      <p:ext uri="{BB962C8B-B14F-4D97-AF65-F5344CB8AC3E}">
        <p14:creationId xmlns:p14="http://schemas.microsoft.com/office/powerpoint/2010/main" val="25338170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1772D369-2531-162D-51ED-175BF448068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EC9B567-0BFB-1D48-106A-F4D60B19B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3A954E6A-97E9-BA1D-5F85-615046E6D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8E24B74-D278-01E5-74A3-14E1565B6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A30370C-D38D-5E69-4DFD-0E777EAA73C8}"/>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B0DC37B1-BF80-F35A-2C4A-A39ABCC68246}"/>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90000"/>
              </a:lnSpc>
              <a:spcBef>
                <a:spcPts val="1000"/>
              </a:spcBef>
              <a:spcAft>
                <a:spcPct val="0"/>
              </a:spcAft>
              <a:buClrTx/>
              <a:buSzTx/>
              <a:tabLst/>
              <a:defRPr/>
            </a:pPr>
            <a:endParaRPr lang="en-US" altLang="en-US" sz="900" b="1" spc="400">
              <a:solidFill>
                <a:schemeClr val="bg1"/>
              </a:solidFill>
            </a:endParaRPr>
          </a:p>
          <a:p>
            <a:pPr marR="0" lvl="0" algn="ctr" fontAlgn="base">
              <a:lnSpc>
                <a:spcPct val="90000"/>
              </a:lnSpc>
              <a:spcBef>
                <a:spcPts val="1000"/>
              </a:spcBef>
              <a:spcAft>
                <a:spcPct val="0"/>
              </a:spcAft>
              <a:buClrTx/>
              <a:buSzTx/>
              <a:tabLst/>
              <a:defRPr/>
            </a:pPr>
            <a:r>
              <a:rPr lang="en-US" altLang="en-US" sz="4400" b="1" spc="400">
                <a:ln w="22225">
                  <a:noFill/>
                </a:ln>
                <a:solidFill>
                  <a:schemeClr val="bg1"/>
                </a:solidFill>
              </a:rPr>
              <a:t>Staffing</a:t>
            </a:r>
            <a:endParaRPr kumimoji="0" lang="en-US" altLang="en-US" sz="4400" b="1" i="0" u="none" strike="noStrike" kern="1200" cap="none" spc="400" normalizeH="0" noProof="0" dirty="0">
              <a:ln w="22225">
                <a:noFill/>
              </a:ln>
              <a:solidFill>
                <a:schemeClr val="bg1"/>
              </a:solidFill>
              <a:effectLst/>
              <a:uLnTx/>
              <a:uFillTx/>
              <a:latin typeface="+mn-lt"/>
              <a:ea typeface="+mn-ea"/>
              <a:cs typeface="+mn-cs"/>
            </a:endParaRPr>
          </a:p>
        </p:txBody>
      </p:sp>
      <p:pic>
        <p:nvPicPr>
          <p:cNvPr id="7" name="Picture 6" descr="A blue and orange logo&#10;&#10;AI-generated content may be incorrect.">
            <a:extLst>
              <a:ext uri="{FF2B5EF4-FFF2-40B4-BE49-F238E27FC236}">
                <a16:creationId xmlns:a16="http://schemas.microsoft.com/office/drawing/2014/main" id="{EE6953C8-AE4A-A5A6-ADB2-8D2C85F52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
        <p:nvSpPr>
          <p:cNvPr id="2" name="TextBox 1">
            <a:extLst>
              <a:ext uri="{FF2B5EF4-FFF2-40B4-BE49-F238E27FC236}">
                <a16:creationId xmlns:a16="http://schemas.microsoft.com/office/drawing/2014/main" id="{CDECEFAF-3641-54B1-1193-7073F553DAB5}"/>
              </a:ext>
            </a:extLst>
          </p:cNvPr>
          <p:cNvSpPr txBox="1"/>
          <p:nvPr/>
        </p:nvSpPr>
        <p:spPr>
          <a:xfrm>
            <a:off x="792773" y="5518185"/>
            <a:ext cx="10603053" cy="400110"/>
          </a:xfrm>
          <a:prstGeom prst="rect">
            <a:avLst/>
          </a:prstGeom>
          <a:solidFill>
            <a:srgbClr val="FFFF00"/>
          </a:solidFill>
        </p:spPr>
        <p:txBody>
          <a:bodyPr wrap="square" rtlCol="0">
            <a:spAutoFit/>
          </a:bodyPr>
          <a:lstStyle/>
          <a:p>
            <a:pPr algn="ctr"/>
            <a:r>
              <a:rPr lang="en-US" sz="2000" b="1" dirty="0"/>
              <a:t>2025 NRPA Medians: Operating Expense per FTE = $118K / FTEs per 10K Residents = 8.6</a:t>
            </a:r>
          </a:p>
        </p:txBody>
      </p:sp>
      <p:pic>
        <p:nvPicPr>
          <p:cNvPr id="3" name="Picture 2">
            <a:extLst>
              <a:ext uri="{FF2B5EF4-FFF2-40B4-BE49-F238E27FC236}">
                <a16:creationId xmlns:a16="http://schemas.microsoft.com/office/drawing/2014/main" id="{D4EA5A5D-37DD-DD24-A5B3-E9F59BD0FE16}"/>
              </a:ext>
            </a:extLst>
          </p:cNvPr>
          <p:cNvPicPr>
            <a:picLocks noChangeAspect="1"/>
          </p:cNvPicPr>
          <p:nvPr/>
        </p:nvPicPr>
        <p:blipFill>
          <a:blip r:embed="rId4"/>
          <a:stretch>
            <a:fillRect/>
          </a:stretch>
        </p:blipFill>
        <p:spPr>
          <a:xfrm>
            <a:off x="1419870" y="2076859"/>
            <a:ext cx="9348857" cy="2635045"/>
          </a:xfrm>
          <a:prstGeom prst="rect">
            <a:avLst/>
          </a:prstGeom>
          <a:solidFill>
            <a:schemeClr val="bg1"/>
          </a:solidFill>
        </p:spPr>
      </p:pic>
    </p:spTree>
    <p:extLst>
      <p:ext uri="{BB962C8B-B14F-4D97-AF65-F5344CB8AC3E}">
        <p14:creationId xmlns:p14="http://schemas.microsoft.com/office/powerpoint/2010/main" val="72758124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B20FB056-5DF0-C53E-481F-91F9F4EA2E8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1DD5661-3158-0E49-94CE-08FAEA7C5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FDB0CD96-7743-1227-1E4F-414ACD16B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A390073-B6D1-33B1-6CA3-F270084B9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6451AB1-A49E-99D1-1491-20CFFDCA1FB0}"/>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F68EB712-A54A-84D7-A49F-CB5D1A3CAA0E}"/>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90000"/>
              </a:lnSpc>
              <a:spcBef>
                <a:spcPts val="1000"/>
              </a:spcBef>
              <a:spcAft>
                <a:spcPct val="0"/>
              </a:spcAft>
              <a:buClrTx/>
              <a:buSzTx/>
              <a:tabLst/>
              <a:defRPr/>
            </a:pPr>
            <a:endParaRPr lang="en-US" altLang="en-US" sz="900" b="1" spc="400" dirty="0">
              <a:solidFill>
                <a:schemeClr val="bg1"/>
              </a:solidFill>
            </a:endParaRPr>
          </a:p>
          <a:p>
            <a:pPr marR="0" lvl="0" algn="ctr" fontAlgn="base">
              <a:lnSpc>
                <a:spcPct val="90000"/>
              </a:lnSpc>
              <a:spcBef>
                <a:spcPts val="1000"/>
              </a:spcBef>
              <a:spcAft>
                <a:spcPct val="0"/>
              </a:spcAft>
              <a:buClrTx/>
              <a:buSzTx/>
              <a:tabLst/>
              <a:defRPr/>
            </a:pPr>
            <a:r>
              <a:rPr kumimoji="0" lang="en-US" altLang="en-US" sz="4400" b="1" i="0" u="none" strike="noStrike" kern="1200" cap="none" spc="400" normalizeH="0" noProof="0">
                <a:ln w="22225">
                  <a:noFill/>
                </a:ln>
                <a:solidFill>
                  <a:schemeClr val="bg1"/>
                </a:solidFill>
                <a:effectLst/>
                <a:uLnTx/>
                <a:uFillTx/>
                <a:latin typeface="+mn-lt"/>
                <a:ea typeface="+mn-ea"/>
                <a:cs typeface="+mn-cs"/>
              </a:rPr>
              <a:t>Maintained Acreage</a:t>
            </a:r>
            <a:endParaRPr kumimoji="0" lang="en-US" altLang="en-US" sz="4400" b="1" i="0" u="none" strike="noStrike" kern="1200" cap="none" spc="400" normalizeH="0" noProof="0" dirty="0">
              <a:ln w="22225">
                <a:noFill/>
              </a:ln>
              <a:solidFill>
                <a:schemeClr val="bg1"/>
              </a:solidFill>
              <a:effectLst/>
              <a:uLnTx/>
              <a:uFillTx/>
              <a:latin typeface="+mn-lt"/>
              <a:ea typeface="+mn-ea"/>
              <a:cs typeface="+mn-cs"/>
            </a:endParaRPr>
          </a:p>
        </p:txBody>
      </p:sp>
      <p:pic>
        <p:nvPicPr>
          <p:cNvPr id="7" name="Picture 6" descr="A blue and orange logo&#10;&#10;AI-generated content may be incorrect.">
            <a:extLst>
              <a:ext uri="{FF2B5EF4-FFF2-40B4-BE49-F238E27FC236}">
                <a16:creationId xmlns:a16="http://schemas.microsoft.com/office/drawing/2014/main" id="{39CE6FD6-5039-014D-80B0-6AA8CBB5C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pic>
        <p:nvPicPr>
          <p:cNvPr id="2" name="Picture 1">
            <a:extLst>
              <a:ext uri="{FF2B5EF4-FFF2-40B4-BE49-F238E27FC236}">
                <a16:creationId xmlns:a16="http://schemas.microsoft.com/office/drawing/2014/main" id="{4060730C-269D-E8D0-DEA7-DF37C0AA00CD}"/>
              </a:ext>
            </a:extLst>
          </p:cNvPr>
          <p:cNvPicPr>
            <a:picLocks noChangeAspect="1"/>
          </p:cNvPicPr>
          <p:nvPr/>
        </p:nvPicPr>
        <p:blipFill>
          <a:blip r:embed="rId4"/>
          <a:stretch>
            <a:fillRect/>
          </a:stretch>
        </p:blipFill>
        <p:spPr>
          <a:xfrm>
            <a:off x="1205611" y="2180240"/>
            <a:ext cx="9777378" cy="2755827"/>
          </a:xfrm>
          <a:prstGeom prst="rect">
            <a:avLst/>
          </a:prstGeom>
          <a:solidFill>
            <a:schemeClr val="bg1"/>
          </a:solidFill>
        </p:spPr>
      </p:pic>
    </p:spTree>
    <p:extLst>
      <p:ext uri="{BB962C8B-B14F-4D97-AF65-F5344CB8AC3E}">
        <p14:creationId xmlns:p14="http://schemas.microsoft.com/office/powerpoint/2010/main" val="40077564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83226AC1-0560-9A3D-0893-0DC593852EF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8152AA2-BFC6-1F97-0569-E649ABA35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E6213292-6497-DFC1-63A4-B33B37E51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B7F722F-4BCE-3A9F-E21F-CBD3F8E38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9026F97-CA34-E80C-4347-5BA69629A0EF}"/>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EC85996B-E439-27C3-6ABB-B3861C70CA46}"/>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90000"/>
              </a:lnSpc>
              <a:spcBef>
                <a:spcPts val="1000"/>
              </a:spcBef>
              <a:spcAft>
                <a:spcPct val="0"/>
              </a:spcAft>
              <a:buClrTx/>
              <a:buSzTx/>
              <a:tabLst/>
              <a:defRPr/>
            </a:pPr>
            <a:endParaRPr lang="en-US" altLang="en-US" sz="600" b="1" spc="400" dirty="0">
              <a:solidFill>
                <a:schemeClr val="bg1"/>
              </a:solidFill>
            </a:endParaRPr>
          </a:p>
          <a:p>
            <a:pPr marR="0" lvl="0" algn="ctr" fontAlgn="base">
              <a:lnSpc>
                <a:spcPct val="90000"/>
              </a:lnSpc>
              <a:spcBef>
                <a:spcPts val="1000"/>
              </a:spcBef>
              <a:spcAft>
                <a:spcPct val="0"/>
              </a:spcAft>
              <a:buClrTx/>
              <a:buSzTx/>
              <a:tabLst/>
              <a:defRPr/>
            </a:pPr>
            <a:r>
              <a:rPr kumimoji="0" lang="en-US" altLang="en-US" sz="3200" b="1" i="0" u="none" strike="noStrike" kern="1200" cap="none" spc="400" normalizeH="0" noProof="0" dirty="0">
                <a:ln w="22225">
                  <a:noFill/>
                </a:ln>
                <a:solidFill>
                  <a:schemeClr val="bg1"/>
                </a:solidFill>
                <a:effectLst/>
                <a:uLnTx/>
                <a:uFillTx/>
                <a:latin typeface="+mn-lt"/>
                <a:ea typeface="+mn-ea"/>
                <a:cs typeface="+mn-cs"/>
              </a:rPr>
              <a:t>Progress Update – Where are we today?</a:t>
            </a:r>
          </a:p>
        </p:txBody>
      </p:sp>
      <p:sp>
        <p:nvSpPr>
          <p:cNvPr id="8" name="TextBox 7">
            <a:extLst>
              <a:ext uri="{FF2B5EF4-FFF2-40B4-BE49-F238E27FC236}">
                <a16:creationId xmlns:a16="http://schemas.microsoft.com/office/drawing/2014/main" id="{C734FAA9-27C7-96B7-157B-61E7871014B8}"/>
              </a:ext>
            </a:extLst>
          </p:cNvPr>
          <p:cNvSpPr txBox="1"/>
          <p:nvPr/>
        </p:nvSpPr>
        <p:spPr>
          <a:xfrm>
            <a:off x="641773" y="1445342"/>
            <a:ext cx="10905053" cy="4776685"/>
          </a:xfrm>
          <a:prstGeom prst="rect">
            <a:avLst/>
          </a:prstGeom>
          <a:solidFill>
            <a:schemeClr val="bg1"/>
          </a:solidFill>
        </p:spPr>
        <p:txBody>
          <a:bodyPr wrap="square" rtlCol="0">
            <a:noAutofit/>
          </a:bodyPr>
          <a:lstStyle/>
          <a:p>
            <a:pPr marL="285750" indent="-285750">
              <a:buFont typeface="Arial" panose="020B0604020202020204" pitchFamily="34" charset="0"/>
              <a:buChar char="•"/>
            </a:pPr>
            <a:r>
              <a:rPr lang="en-US" sz="2400" dirty="0"/>
              <a:t>Project kickoff and initial site tours for each system</a:t>
            </a:r>
          </a:p>
          <a:p>
            <a:endParaRPr lang="en-US" sz="600" dirty="0"/>
          </a:p>
          <a:p>
            <a:pPr marL="285750" indent="-285750">
              <a:buFont typeface="Arial" panose="020B0604020202020204" pitchFamily="34" charset="0"/>
              <a:buChar char="•"/>
            </a:pPr>
            <a:r>
              <a:rPr lang="en-US" sz="2400" dirty="0"/>
              <a:t>Conducted Stakeholder and Focus Group Interviews, including staff, to identify key findings and themes</a:t>
            </a:r>
          </a:p>
          <a:p>
            <a:endParaRPr lang="en-US" sz="600" dirty="0"/>
          </a:p>
          <a:p>
            <a:pPr marL="285750" indent="-285750">
              <a:buFont typeface="Arial" panose="020B0604020202020204" pitchFamily="34" charset="0"/>
              <a:buChar char="•"/>
            </a:pPr>
            <a:r>
              <a:rPr lang="en-US" sz="2400" dirty="0"/>
              <a:t>Completed Demographics and Recreation Trends Analysis</a:t>
            </a:r>
          </a:p>
          <a:p>
            <a:endParaRPr lang="en-US" sz="600" dirty="0"/>
          </a:p>
          <a:p>
            <a:pPr marL="285750" indent="-285750">
              <a:buFont typeface="Arial" panose="020B0604020202020204" pitchFamily="34" charset="0"/>
              <a:buChar char="•"/>
            </a:pPr>
            <a:r>
              <a:rPr lang="en-US" sz="2400" dirty="0"/>
              <a:t>Administered two surveys: Statistically-Valid, Random Sample and Online Community Survey</a:t>
            </a:r>
          </a:p>
          <a:p>
            <a:endParaRPr lang="en-US" sz="600" dirty="0"/>
          </a:p>
          <a:p>
            <a:pPr marL="285750" indent="-285750">
              <a:buFont typeface="Arial" panose="020B0604020202020204" pitchFamily="34" charset="0"/>
              <a:buChar char="•"/>
            </a:pPr>
            <a:r>
              <a:rPr lang="en-US" sz="2400" dirty="0"/>
              <a:t>Collected inventory from each agency and conducted multiple Level of Service Analyses</a:t>
            </a:r>
          </a:p>
          <a:p>
            <a:endParaRPr lang="en-US" sz="600" dirty="0"/>
          </a:p>
          <a:p>
            <a:pPr marL="285750" indent="-285750">
              <a:buFont typeface="Arial" panose="020B0604020202020204" pitchFamily="34" charset="0"/>
              <a:buChar char="•"/>
            </a:pPr>
            <a:r>
              <a:rPr lang="en-US" sz="2400" dirty="0"/>
              <a:t>Began an Operational Assessment of current KPIs for each agency</a:t>
            </a:r>
          </a:p>
          <a:p>
            <a:endParaRPr lang="en-US" sz="600" dirty="0"/>
          </a:p>
          <a:p>
            <a:pPr marL="285750" indent="-285750">
              <a:buFont typeface="Arial" panose="020B0604020202020204" pitchFamily="34" charset="0"/>
              <a:buChar char="•"/>
            </a:pPr>
            <a:r>
              <a:rPr lang="en-US" sz="2400" dirty="0"/>
              <a:t>Developed The Case for a Special Service District</a:t>
            </a:r>
          </a:p>
          <a:p>
            <a:endParaRPr lang="en-US" sz="600" dirty="0"/>
          </a:p>
          <a:p>
            <a:pPr marL="285750" indent="-285750">
              <a:buFont typeface="Arial" panose="020B0604020202020204" pitchFamily="34" charset="0"/>
              <a:buChar char="•"/>
            </a:pPr>
            <a:r>
              <a:rPr lang="en-US" sz="2400" dirty="0"/>
              <a:t>Ongoing collaboration and project coordination with the 4 key agencies</a:t>
            </a:r>
          </a:p>
        </p:txBody>
      </p:sp>
      <p:pic>
        <p:nvPicPr>
          <p:cNvPr id="5" name="Picture 4" descr="A blue and orange logo&#10;&#10;AI-generated content may be incorrect.">
            <a:extLst>
              <a:ext uri="{FF2B5EF4-FFF2-40B4-BE49-F238E27FC236}">
                <a16:creationId xmlns:a16="http://schemas.microsoft.com/office/drawing/2014/main" id="{5CDA2CCB-FCCA-800C-5AC1-AC12C5C19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180863410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0F5A269D-8E4E-DAD8-155E-26DF2B55CED3}"/>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616D5EA-930F-3A6D-0E09-CD9C39966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F08E638F-D636-93C5-F81F-F2686E38AD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6" name="Rectangle 25">
              <a:extLst>
                <a:ext uri="{FF2B5EF4-FFF2-40B4-BE49-F238E27FC236}">
                  <a16:creationId xmlns:a16="http://schemas.microsoft.com/office/drawing/2014/main" id="{D648B5D0-93D7-6E69-6B53-F5C91F086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7" name="Straight Connector 26">
              <a:extLst>
                <a:ext uri="{FF2B5EF4-FFF2-40B4-BE49-F238E27FC236}">
                  <a16:creationId xmlns:a16="http://schemas.microsoft.com/office/drawing/2014/main" id="{EAC362F0-6F67-EAED-A56A-3D1B050AD0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E4D3DD73-45C5-0438-3580-54C75AC75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0CFDC333-E12E-3455-9EAB-D023D60CD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38E15F90-7B81-C2C0-1C57-2439D295CF47}"/>
              </a:ext>
            </a:extLst>
          </p:cNvPr>
          <p:cNvSpPr txBox="1"/>
          <p:nvPr/>
        </p:nvSpPr>
        <p:spPr>
          <a:xfrm>
            <a:off x="1886509" y="2385102"/>
            <a:ext cx="8497766" cy="2087795"/>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200" b="1" i="0" u="none" strike="noStrike" kern="1200" cap="none" spc="0" normalizeH="0" baseline="0" noProof="0" dirty="0">
                <a:ln>
                  <a:noFill/>
                </a:ln>
                <a:effectLst/>
                <a:uLnTx/>
                <a:uFillTx/>
                <a:latin typeface="Aptos" panose="02110004020202020204"/>
                <a:ea typeface="+mn-ea"/>
                <a:cs typeface="+mn-cs"/>
              </a:rPr>
              <a:t>Establishing a Special Service District</a:t>
            </a:r>
          </a:p>
        </p:txBody>
      </p:sp>
      <p:sp>
        <p:nvSpPr>
          <p:cNvPr id="6" name="Rectangle 5">
            <a:extLst>
              <a:ext uri="{FF2B5EF4-FFF2-40B4-BE49-F238E27FC236}">
                <a16:creationId xmlns:a16="http://schemas.microsoft.com/office/drawing/2014/main" id="{7F98D0AC-F214-35AC-DF39-5CC44E0C95D9}"/>
              </a:ext>
            </a:extLst>
          </p:cNvPr>
          <p:cNvSpPr/>
          <p:nvPr/>
        </p:nvSpPr>
        <p:spPr>
          <a:xfrm>
            <a:off x="696418"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D486FDC5-3E29-F346-B70E-7A3F1331EDE4}"/>
              </a:ext>
            </a:extLst>
          </p:cNvPr>
          <p:cNvSpPr/>
          <p:nvPr/>
        </p:nvSpPr>
        <p:spPr>
          <a:xfrm>
            <a:off x="1150469"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Picture 2" descr="A blue and orange logo&#10;&#10;AI-generated content may be incorrect.">
            <a:extLst>
              <a:ext uri="{FF2B5EF4-FFF2-40B4-BE49-F238E27FC236}">
                <a16:creationId xmlns:a16="http://schemas.microsoft.com/office/drawing/2014/main" id="{A2B28FFB-3040-65F5-505E-DB08C10E5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4680"/>
            <a:ext cx="1154791" cy="635972"/>
          </a:xfrm>
          <a:prstGeom prst="rect">
            <a:avLst/>
          </a:prstGeom>
        </p:spPr>
      </p:pic>
    </p:spTree>
    <p:extLst>
      <p:ext uri="{BB962C8B-B14F-4D97-AF65-F5344CB8AC3E}">
        <p14:creationId xmlns:p14="http://schemas.microsoft.com/office/powerpoint/2010/main" val="134081509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A13E64D3-18DE-7FD1-9BAE-E3DCE115261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CFB578-6CB8-A4AC-2BF9-BB66D70B1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03F943B6-0259-2DEC-7A13-BF0AEF9D6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C693408-C293-918A-7218-9D15EA64F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9AB6511-373E-4B7E-5F98-4744A3C6118A}"/>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7CA7AE26-EB15-3C7B-D550-4FD766F65B8B}"/>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90000"/>
              </a:lnSpc>
              <a:spcBef>
                <a:spcPts val="1000"/>
              </a:spcBef>
              <a:spcAft>
                <a:spcPct val="0"/>
              </a:spcAft>
              <a:buClrTx/>
              <a:buSzTx/>
              <a:tabLst/>
              <a:defRPr/>
            </a:pPr>
            <a:endParaRPr lang="en-US" altLang="en-US" sz="600" b="1" spc="400" dirty="0">
              <a:solidFill>
                <a:schemeClr val="bg1"/>
              </a:solidFill>
            </a:endParaRPr>
          </a:p>
          <a:p>
            <a:pPr marR="0" lvl="0" algn="ctr" fontAlgn="base">
              <a:lnSpc>
                <a:spcPct val="90000"/>
              </a:lnSpc>
              <a:spcBef>
                <a:spcPts val="1000"/>
              </a:spcBef>
              <a:spcAft>
                <a:spcPct val="0"/>
              </a:spcAft>
              <a:buClrTx/>
              <a:buSzTx/>
              <a:tabLst/>
              <a:defRPr/>
            </a:pPr>
            <a:r>
              <a:rPr kumimoji="0" lang="en-US" altLang="en-US" sz="3200" b="1" i="0" u="none" strike="noStrike" kern="1200" cap="none" spc="400" normalizeH="0" noProof="0" dirty="0">
                <a:ln w="22225">
                  <a:noFill/>
                </a:ln>
                <a:solidFill>
                  <a:schemeClr val="bg1"/>
                </a:solidFill>
                <a:effectLst/>
                <a:uLnTx/>
                <a:uFillTx/>
                <a:latin typeface="+mn-lt"/>
                <a:ea typeface="+mn-ea"/>
                <a:cs typeface="+mn-cs"/>
              </a:rPr>
              <a:t>Nevada Parks, Trails and Open Space Districts</a:t>
            </a:r>
          </a:p>
        </p:txBody>
      </p:sp>
      <p:sp>
        <p:nvSpPr>
          <p:cNvPr id="8" name="TextBox 7">
            <a:extLst>
              <a:ext uri="{FF2B5EF4-FFF2-40B4-BE49-F238E27FC236}">
                <a16:creationId xmlns:a16="http://schemas.microsoft.com/office/drawing/2014/main" id="{819C537F-896C-A7EB-5C03-6BF8A9CADE81}"/>
              </a:ext>
            </a:extLst>
          </p:cNvPr>
          <p:cNvSpPr txBox="1"/>
          <p:nvPr/>
        </p:nvSpPr>
        <p:spPr>
          <a:xfrm>
            <a:off x="641773" y="1445342"/>
            <a:ext cx="10905053" cy="4776685"/>
          </a:xfrm>
          <a:prstGeom prst="rect">
            <a:avLst/>
          </a:prstGeom>
          <a:solidFill>
            <a:schemeClr val="bg1"/>
          </a:solidFill>
        </p:spPr>
        <p:txBody>
          <a:bodyPr wrap="square" rtlCol="0">
            <a:noAutofit/>
          </a:bodyPr>
          <a:lstStyle/>
          <a:p>
            <a:pPr marL="285750" lvl="0" indent="-285750">
              <a:spcAft>
                <a:spcPts val="600"/>
              </a:spcAft>
              <a:buFont typeface="Arial" panose="020B0604020202020204" pitchFamily="34" charset="0"/>
              <a:buChar char="•"/>
            </a:pPr>
            <a:r>
              <a:rPr lang="en-US" sz="2800" dirty="0"/>
              <a:t>In project survey majority of respondents indicated they would be supportive of forming a regional Parks District </a:t>
            </a:r>
          </a:p>
          <a:p>
            <a:pPr marL="285750" lvl="0" indent="-285750">
              <a:spcAft>
                <a:spcPts val="600"/>
              </a:spcAft>
              <a:buFont typeface="Arial" panose="020B0604020202020204" pitchFamily="34" charset="0"/>
              <a:buChar char="•"/>
            </a:pPr>
            <a:r>
              <a:rPr lang="en-US" sz="2800" dirty="0"/>
              <a:t>Also 2/3 of respondents supported a dedicated revenue source for a regional Parks District</a:t>
            </a:r>
          </a:p>
          <a:p>
            <a:pPr marL="285750" lvl="0" indent="-285750">
              <a:spcAft>
                <a:spcPts val="600"/>
              </a:spcAft>
              <a:buFont typeface="Arial" panose="020B0604020202020204" pitchFamily="34" charset="0"/>
              <a:buChar char="•"/>
            </a:pPr>
            <a:r>
              <a:rPr lang="en-US" sz="2800" dirty="0"/>
              <a:t>Such a District is Authorized by Nevada Revised Statutes (NRS) 318A</a:t>
            </a:r>
          </a:p>
          <a:p>
            <a:pPr marL="285750" lvl="0" indent="-285750">
              <a:spcAft>
                <a:spcPts val="600"/>
              </a:spcAft>
              <a:buFont typeface="Arial" panose="020B0604020202020204" pitchFamily="34" charset="0"/>
              <a:buChar char="•"/>
            </a:pPr>
            <a:r>
              <a:rPr lang="en-US" sz="2800" dirty="0"/>
              <a:t>Petition for formation can be submitted by cities and counties within proposed boundary</a:t>
            </a:r>
          </a:p>
          <a:p>
            <a:pPr marL="285750" lvl="0" indent="-285750">
              <a:spcAft>
                <a:spcPts val="600"/>
              </a:spcAft>
              <a:buFont typeface="Arial" panose="020B0604020202020204" pitchFamily="34" charset="0"/>
              <a:buChar char="•"/>
            </a:pPr>
            <a:r>
              <a:rPr lang="en-US" sz="2800" dirty="0"/>
              <a:t>Petition must include a “Service Plan”</a:t>
            </a:r>
          </a:p>
          <a:p>
            <a:pPr marL="285750" lvl="0" indent="-285750">
              <a:spcAft>
                <a:spcPts val="600"/>
              </a:spcAft>
              <a:buFont typeface="Arial" panose="020B0604020202020204" pitchFamily="34" charset="0"/>
              <a:buChar char="•"/>
            </a:pPr>
            <a:r>
              <a:rPr lang="en-US" sz="2800" dirty="0"/>
              <a:t>NOTE – No Districts have been formed in Nevada under NRS 318A</a:t>
            </a:r>
          </a:p>
        </p:txBody>
      </p:sp>
      <p:pic>
        <p:nvPicPr>
          <p:cNvPr id="5" name="Picture 4" descr="A blue and orange logo&#10;&#10;AI-generated content may be incorrect.">
            <a:extLst>
              <a:ext uri="{FF2B5EF4-FFF2-40B4-BE49-F238E27FC236}">
                <a16:creationId xmlns:a16="http://schemas.microsoft.com/office/drawing/2014/main" id="{780605BB-873B-806B-E0C9-F4BA08FD2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357751853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9FDFE04E-9136-8475-01CF-9CE80E90A92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7EE7A7-E871-EE51-B94F-1E54AF752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E9FAAFE9-3B8C-C608-C05A-A057D72BE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70DE5CE-2A0B-9E40-F486-50D922CB6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334541C-8617-E032-1DFE-6CD55E4A98E6}"/>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C26BD7CF-BBE9-880B-0679-F502D16D3994}"/>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R="0" lvl="0" algn="ctr" fontAlgn="base">
              <a:lnSpc>
                <a:spcPct val="90000"/>
              </a:lnSpc>
              <a:spcBef>
                <a:spcPts val="1000"/>
              </a:spcBef>
              <a:spcAft>
                <a:spcPct val="0"/>
              </a:spcAft>
              <a:buClrTx/>
              <a:buSzTx/>
              <a:tabLst/>
              <a:defRPr/>
            </a:pPr>
            <a:r>
              <a:rPr kumimoji="0" lang="en-US" altLang="en-US" sz="4400" b="1" i="0" u="none" strike="noStrike" kern="1200" cap="none" spc="400" normalizeH="0" noProof="0" dirty="0">
                <a:ln w="22225">
                  <a:noFill/>
                </a:ln>
                <a:solidFill>
                  <a:schemeClr val="bg1"/>
                </a:solidFill>
                <a:effectLst/>
                <a:uLnTx/>
                <a:uFillTx/>
                <a:latin typeface="+mn-lt"/>
                <a:ea typeface="+mn-ea"/>
                <a:cs typeface="+mn-cs"/>
              </a:rPr>
              <a:t>Service Plan – NRS 318A.090</a:t>
            </a:r>
          </a:p>
        </p:txBody>
      </p:sp>
      <p:sp>
        <p:nvSpPr>
          <p:cNvPr id="8" name="TextBox 7">
            <a:extLst>
              <a:ext uri="{FF2B5EF4-FFF2-40B4-BE49-F238E27FC236}">
                <a16:creationId xmlns:a16="http://schemas.microsoft.com/office/drawing/2014/main" id="{11A28DA1-A838-05D8-71DF-30A7F87DB98E}"/>
              </a:ext>
            </a:extLst>
          </p:cNvPr>
          <p:cNvSpPr txBox="1"/>
          <p:nvPr/>
        </p:nvSpPr>
        <p:spPr>
          <a:xfrm>
            <a:off x="641773" y="1445342"/>
            <a:ext cx="10905053" cy="4776685"/>
          </a:xfrm>
          <a:prstGeom prst="rect">
            <a:avLst/>
          </a:prstGeom>
          <a:solidFill>
            <a:schemeClr val="bg1"/>
          </a:solidFill>
        </p:spPr>
        <p:txBody>
          <a:bodyPr wrap="square" rtlCol="0">
            <a:noAutofit/>
          </a:bodyPr>
          <a:lstStyle/>
          <a:p>
            <a:pPr lvl="0">
              <a:spcAft>
                <a:spcPts val="600"/>
              </a:spcAft>
            </a:pPr>
            <a:r>
              <a:rPr lang="en-US" sz="2400" dirty="0"/>
              <a:t>Before determining whether to create the District a Service Plan must be created, the Service Plan must specify:</a:t>
            </a:r>
          </a:p>
          <a:p>
            <a:pPr marL="742950" lvl="1" indent="-285750">
              <a:spcAft>
                <a:spcPts val="600"/>
              </a:spcAft>
              <a:buFont typeface="Arial" panose="020B0604020202020204" pitchFamily="34" charset="0"/>
              <a:buChar char="•"/>
            </a:pPr>
            <a:r>
              <a:rPr lang="en-US" sz="2400" dirty="0"/>
              <a:t>How proposed services are to be provided and financed</a:t>
            </a:r>
          </a:p>
          <a:p>
            <a:pPr marL="742950" lvl="1" indent="-285750">
              <a:spcAft>
                <a:spcPts val="600"/>
              </a:spcAft>
              <a:buFont typeface="Arial" panose="020B0604020202020204" pitchFamily="34" charset="0"/>
              <a:buChar char="•"/>
            </a:pPr>
            <a:r>
              <a:rPr lang="en-US" sz="2400" dirty="0"/>
              <a:t>Map of the proposed district including the population and assessed valuation</a:t>
            </a:r>
          </a:p>
          <a:p>
            <a:pPr marL="742950" lvl="1" indent="-285750">
              <a:spcAft>
                <a:spcPts val="600"/>
              </a:spcAft>
              <a:buFont typeface="Arial" panose="020B0604020202020204" pitchFamily="34" charset="0"/>
              <a:buChar char="•"/>
            </a:pPr>
            <a:r>
              <a:rPr lang="en-US" sz="2400" dirty="0"/>
              <a:t>Description of the facilities and improvements or projects to be constructed and the services to be provided, including annual operations and maintenance costs and other expenses including debt service costs</a:t>
            </a:r>
          </a:p>
          <a:p>
            <a:pPr marL="742950" lvl="1" indent="-285750">
              <a:spcAft>
                <a:spcPts val="600"/>
              </a:spcAft>
              <a:buFont typeface="Arial" panose="020B0604020202020204" pitchFamily="34" charset="0"/>
              <a:buChar char="•"/>
            </a:pPr>
            <a:r>
              <a:rPr lang="en-US" sz="2400" dirty="0"/>
              <a:t>Any agreements or proposed agreements between the proposed District and any city or county within the boundary of the District for proposed services</a:t>
            </a:r>
          </a:p>
          <a:p>
            <a:pPr marL="742950" lvl="1" indent="-285750">
              <a:spcAft>
                <a:spcPts val="600"/>
              </a:spcAft>
              <a:buFont typeface="Arial" panose="020B0604020202020204" pitchFamily="34" charset="0"/>
              <a:buChar char="•"/>
            </a:pPr>
            <a:r>
              <a:rPr lang="en-US" sz="2400" dirty="0"/>
              <a:t>Service plan must be filed with each local government in the District and is subject to public hearing requirements</a:t>
            </a:r>
          </a:p>
        </p:txBody>
      </p:sp>
      <p:pic>
        <p:nvPicPr>
          <p:cNvPr id="5" name="Picture 4" descr="A blue and orange logo&#10;&#10;AI-generated content may be incorrect.">
            <a:extLst>
              <a:ext uri="{FF2B5EF4-FFF2-40B4-BE49-F238E27FC236}">
                <a16:creationId xmlns:a16="http://schemas.microsoft.com/office/drawing/2014/main" id="{9510DB86-9067-875B-472F-A0DD9D306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380532737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E4577FFF-7348-DE17-A596-D25F14FD1C4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F975C3-6DA9-3CD3-F08F-5A698802B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17DFF015-9543-86D7-A3E5-8042C04E2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DA62FE0-4841-0BBD-E552-27AED81E3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7ABA895-88FE-D646-6D55-89CD77EF5EB7}"/>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3144F674-D9C1-5EBA-197B-C3C06FF133EB}"/>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R="0" lvl="0" algn="ctr" fontAlgn="base">
              <a:lnSpc>
                <a:spcPct val="90000"/>
              </a:lnSpc>
              <a:spcBef>
                <a:spcPts val="1000"/>
              </a:spcBef>
              <a:spcAft>
                <a:spcPct val="0"/>
              </a:spcAft>
              <a:buClrTx/>
              <a:buSzTx/>
              <a:tabLst/>
              <a:defRPr/>
            </a:pPr>
            <a:r>
              <a:rPr lang="en-US" altLang="en-US" sz="4400" b="1" spc="400" dirty="0">
                <a:ln w="22225">
                  <a:noFill/>
                </a:ln>
                <a:solidFill>
                  <a:schemeClr val="bg1"/>
                </a:solidFill>
              </a:rPr>
              <a:t>Public Hearings – NRS 318A.120</a:t>
            </a:r>
            <a:endParaRPr kumimoji="0" lang="en-US" altLang="en-US" sz="4400" b="1" i="0" u="none" strike="noStrike" kern="1200" cap="none" spc="400" normalizeH="0" noProof="0" dirty="0">
              <a:ln w="22225">
                <a:noFill/>
              </a:ln>
              <a:solidFill>
                <a:schemeClr val="bg1"/>
              </a:solidFill>
              <a:effectLst/>
              <a:uLnTx/>
              <a:uFillTx/>
              <a:latin typeface="+mn-lt"/>
              <a:ea typeface="+mn-ea"/>
              <a:cs typeface="+mn-cs"/>
            </a:endParaRPr>
          </a:p>
        </p:txBody>
      </p:sp>
      <p:sp>
        <p:nvSpPr>
          <p:cNvPr id="8" name="TextBox 7">
            <a:extLst>
              <a:ext uri="{FF2B5EF4-FFF2-40B4-BE49-F238E27FC236}">
                <a16:creationId xmlns:a16="http://schemas.microsoft.com/office/drawing/2014/main" id="{0C772325-C8E7-541A-2CE1-91C8A9C034DA}"/>
              </a:ext>
            </a:extLst>
          </p:cNvPr>
          <p:cNvSpPr txBox="1"/>
          <p:nvPr/>
        </p:nvSpPr>
        <p:spPr>
          <a:xfrm>
            <a:off x="641773" y="1445342"/>
            <a:ext cx="10905053" cy="4776685"/>
          </a:xfrm>
          <a:prstGeom prst="rect">
            <a:avLst/>
          </a:prstGeom>
          <a:solidFill>
            <a:schemeClr val="bg1"/>
          </a:solidFill>
        </p:spPr>
        <p:txBody>
          <a:bodyPr wrap="square" rtlCol="0">
            <a:noAutofit/>
          </a:bodyPr>
          <a:lstStyle/>
          <a:p>
            <a:pPr marL="285750" lvl="0" indent="-285750">
              <a:spcAft>
                <a:spcPts val="600"/>
              </a:spcAft>
              <a:buFont typeface="Arial" panose="020B0604020202020204" pitchFamily="34" charset="0"/>
              <a:buChar char="•"/>
            </a:pPr>
            <a:r>
              <a:rPr lang="en-US" sz="2400" dirty="0"/>
              <a:t>Any governing body that is considering creating a District shall hold a public hearing and consider approval after taking public comments </a:t>
            </a:r>
          </a:p>
          <a:p>
            <a:pPr marL="285750" lvl="0" indent="-285750">
              <a:spcAft>
                <a:spcPts val="600"/>
              </a:spcAft>
              <a:buFont typeface="Arial" panose="020B0604020202020204" pitchFamily="34" charset="0"/>
              <a:buChar char="•"/>
            </a:pPr>
            <a:r>
              <a:rPr lang="en-US" sz="2400" dirty="0"/>
              <a:t>If there is a county planning commission or regional county planning commission each such commission shall study the service plan and present its recommendations to the governing body at a public hearing</a:t>
            </a:r>
          </a:p>
          <a:p>
            <a:pPr marL="285750" lvl="0" indent="-285750">
              <a:spcAft>
                <a:spcPts val="600"/>
              </a:spcAft>
              <a:buFont typeface="Arial" panose="020B0604020202020204" pitchFamily="34" charset="0"/>
              <a:buChar char="•"/>
            </a:pPr>
            <a:r>
              <a:rPr lang="en-US" sz="2400" dirty="0"/>
              <a:t>The service plan may be approved, disapproved or modified</a:t>
            </a:r>
          </a:p>
          <a:p>
            <a:pPr marL="285750" lvl="0" indent="-285750">
              <a:spcAft>
                <a:spcPts val="600"/>
              </a:spcAft>
              <a:buFont typeface="Arial" panose="020B0604020202020204" pitchFamily="34" charset="0"/>
              <a:buChar char="•"/>
            </a:pPr>
            <a:r>
              <a:rPr lang="en-US" sz="2400" dirty="0"/>
              <a:t>A District may not be formed if a majority of property owners within the proposed district submit protests</a:t>
            </a:r>
          </a:p>
          <a:p>
            <a:pPr marL="285750" lvl="0" indent="-285750">
              <a:spcAft>
                <a:spcPts val="600"/>
              </a:spcAft>
              <a:buFont typeface="Arial" panose="020B0604020202020204" pitchFamily="34" charset="0"/>
              <a:buChar char="•"/>
            </a:pPr>
            <a:r>
              <a:rPr lang="en-US" sz="2400" dirty="0"/>
              <a:t>All local governments within a District must consent to creation of a District</a:t>
            </a:r>
          </a:p>
          <a:p>
            <a:pPr marL="285750" lvl="0" indent="-285750">
              <a:spcAft>
                <a:spcPts val="600"/>
              </a:spcAft>
              <a:buFont typeface="Arial" panose="020B0604020202020204" pitchFamily="34" charset="0"/>
              <a:buChar char="•"/>
            </a:pPr>
            <a:r>
              <a:rPr lang="en-US" sz="2400" dirty="0"/>
              <a:t>If the boundaries of the proposed District overlap with one of more general improvement districts and the GID has not consented, the District may not be formed</a:t>
            </a:r>
          </a:p>
        </p:txBody>
      </p:sp>
      <p:pic>
        <p:nvPicPr>
          <p:cNvPr id="5" name="Picture 4" descr="A blue and orange logo&#10;&#10;AI-generated content may be incorrect.">
            <a:extLst>
              <a:ext uri="{FF2B5EF4-FFF2-40B4-BE49-F238E27FC236}">
                <a16:creationId xmlns:a16="http://schemas.microsoft.com/office/drawing/2014/main" id="{EEA45FED-F691-1DD5-1A46-646D4089C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225464800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C63F1D10-0408-8FFD-44DD-3FEA619D0E5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08F122-E817-A67B-3BC6-254157715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8CBABE7E-AA1F-B35A-27D7-31E0BE9CD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1FFA602-17CD-0CF9-130B-ED5D6A155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9B83946-6B4B-B8EA-0FDE-0B3A10F47C08}"/>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2D6A2B84-EF2D-333C-6F41-57599313A5B5}"/>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R="0" lvl="0" algn="ctr" fontAlgn="base">
              <a:lnSpc>
                <a:spcPct val="90000"/>
              </a:lnSpc>
              <a:spcBef>
                <a:spcPts val="1000"/>
              </a:spcBef>
              <a:spcAft>
                <a:spcPct val="0"/>
              </a:spcAft>
              <a:buClrTx/>
              <a:buSzTx/>
              <a:tabLst/>
              <a:defRPr/>
            </a:pPr>
            <a:r>
              <a:rPr lang="en-US" altLang="en-US" sz="4400" b="1" spc="400" dirty="0">
                <a:ln w="22225">
                  <a:noFill/>
                </a:ln>
                <a:solidFill>
                  <a:schemeClr val="bg1"/>
                </a:solidFill>
              </a:rPr>
              <a:t>Formation – NRS 318A.170</a:t>
            </a:r>
            <a:endParaRPr kumimoji="0" lang="en-US" altLang="en-US" sz="4400" b="1" i="0" u="none" strike="noStrike" kern="1200" cap="none" spc="400" normalizeH="0" noProof="0" dirty="0">
              <a:ln w="22225">
                <a:noFill/>
              </a:ln>
              <a:solidFill>
                <a:schemeClr val="bg1"/>
              </a:solidFill>
              <a:effectLst/>
              <a:uLnTx/>
              <a:uFillTx/>
              <a:latin typeface="+mn-lt"/>
              <a:ea typeface="+mn-ea"/>
              <a:cs typeface="+mn-cs"/>
            </a:endParaRPr>
          </a:p>
        </p:txBody>
      </p:sp>
      <p:sp>
        <p:nvSpPr>
          <p:cNvPr id="8" name="TextBox 7">
            <a:extLst>
              <a:ext uri="{FF2B5EF4-FFF2-40B4-BE49-F238E27FC236}">
                <a16:creationId xmlns:a16="http://schemas.microsoft.com/office/drawing/2014/main" id="{214646D4-E0A0-36AF-BE59-EBC28B6FD5EB}"/>
              </a:ext>
            </a:extLst>
          </p:cNvPr>
          <p:cNvSpPr txBox="1"/>
          <p:nvPr/>
        </p:nvSpPr>
        <p:spPr>
          <a:xfrm>
            <a:off x="641773" y="1445342"/>
            <a:ext cx="10905053" cy="4776685"/>
          </a:xfrm>
          <a:prstGeom prst="rect">
            <a:avLst/>
          </a:prstGeom>
          <a:solidFill>
            <a:schemeClr val="bg1"/>
          </a:solidFill>
        </p:spPr>
        <p:txBody>
          <a:bodyPr wrap="square" rtlCol="0">
            <a:noAutofit/>
          </a:bodyPr>
          <a:lstStyle/>
          <a:p>
            <a:pPr marL="285750" lvl="0" indent="-285750">
              <a:spcAft>
                <a:spcPts val="600"/>
              </a:spcAft>
              <a:buFont typeface="Arial" panose="020B0604020202020204" pitchFamily="34" charset="0"/>
              <a:buChar char="•"/>
            </a:pPr>
            <a:r>
              <a:rPr lang="en-US" sz="2400" dirty="0"/>
              <a:t>Formation is accomplished by adoption of an ordinance by the governing body including</a:t>
            </a:r>
          </a:p>
          <a:p>
            <a:pPr marL="742950" lvl="1" indent="-285750">
              <a:spcAft>
                <a:spcPts val="600"/>
              </a:spcAft>
              <a:buFont typeface="Arial" panose="020B0604020202020204" pitchFamily="34" charset="0"/>
              <a:buChar char="•"/>
            </a:pPr>
            <a:r>
              <a:rPr lang="en-US" sz="2400" dirty="0"/>
              <a:t>Accounting practices and procedures</a:t>
            </a:r>
          </a:p>
          <a:p>
            <a:pPr marL="742950" lvl="1" indent="-285750">
              <a:spcAft>
                <a:spcPts val="600"/>
              </a:spcAft>
              <a:buFont typeface="Arial" panose="020B0604020202020204" pitchFamily="34" charset="0"/>
              <a:buChar char="•"/>
            </a:pPr>
            <a:r>
              <a:rPr lang="en-US" sz="2400" dirty="0"/>
              <a:t>Auditing practices and procedures</a:t>
            </a:r>
          </a:p>
          <a:p>
            <a:pPr marL="742950" lvl="1" indent="-285750">
              <a:spcAft>
                <a:spcPts val="600"/>
              </a:spcAft>
              <a:buFont typeface="Arial" panose="020B0604020202020204" pitchFamily="34" charset="0"/>
              <a:buChar char="•"/>
            </a:pPr>
            <a:r>
              <a:rPr lang="en-US" sz="2400" dirty="0"/>
              <a:t>Initial budget</a:t>
            </a:r>
          </a:p>
          <a:p>
            <a:pPr marL="742950" lvl="1" indent="-285750">
              <a:spcAft>
                <a:spcPts val="600"/>
              </a:spcAft>
              <a:buFont typeface="Arial" panose="020B0604020202020204" pitchFamily="34" charset="0"/>
              <a:buChar char="•"/>
            </a:pPr>
            <a:r>
              <a:rPr lang="en-US" sz="2400" dirty="0"/>
              <a:t>Management standards</a:t>
            </a:r>
          </a:p>
          <a:p>
            <a:pPr marL="285750" lvl="0" indent="-285750">
              <a:spcAft>
                <a:spcPts val="600"/>
              </a:spcAft>
              <a:buFont typeface="Arial" panose="020B0604020202020204" pitchFamily="34" charset="0"/>
              <a:buChar char="•"/>
            </a:pPr>
            <a:r>
              <a:rPr lang="en-US" sz="2400" dirty="0"/>
              <a:t>First Board of Trustees (5 members)</a:t>
            </a:r>
          </a:p>
          <a:p>
            <a:pPr marL="742950" lvl="1" indent="-285750">
              <a:spcAft>
                <a:spcPts val="600"/>
              </a:spcAft>
              <a:buFont typeface="Arial" panose="020B0604020202020204" pitchFamily="34" charset="0"/>
              <a:buChar char="•"/>
            </a:pPr>
            <a:r>
              <a:rPr lang="en-US" sz="2400" dirty="0"/>
              <a:t>Appointed by counties and cities within the District</a:t>
            </a:r>
          </a:p>
          <a:p>
            <a:pPr marL="742950" lvl="1" indent="-285750">
              <a:spcAft>
                <a:spcPts val="600"/>
              </a:spcAft>
              <a:buFont typeface="Arial" panose="020B0604020202020204" pitchFamily="34" charset="0"/>
              <a:buChar char="•"/>
            </a:pPr>
            <a:r>
              <a:rPr lang="en-US" sz="2400" dirty="0"/>
              <a:t>Determine by lot which serve 2- and 4-year terms</a:t>
            </a:r>
          </a:p>
          <a:p>
            <a:pPr marL="742950" lvl="1" indent="-285750">
              <a:spcAft>
                <a:spcPts val="600"/>
              </a:spcAft>
              <a:buFont typeface="Arial" panose="020B0604020202020204" pitchFamily="34" charset="0"/>
              <a:buChar char="•"/>
            </a:pPr>
            <a:r>
              <a:rPr lang="en-US" sz="2400" dirty="0"/>
              <a:t>Then biennial elections</a:t>
            </a:r>
          </a:p>
        </p:txBody>
      </p:sp>
      <p:pic>
        <p:nvPicPr>
          <p:cNvPr id="5" name="Picture 4" descr="A blue and orange logo&#10;&#10;AI-generated content may be incorrect.">
            <a:extLst>
              <a:ext uri="{FF2B5EF4-FFF2-40B4-BE49-F238E27FC236}">
                <a16:creationId xmlns:a16="http://schemas.microsoft.com/office/drawing/2014/main" id="{8E94A468-D5D7-C385-2549-A240701A1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64733410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CFCF1166-95F4-FA3A-75E9-3774EDD2A56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24B0FF5-9055-1FF0-E052-CAEB9511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3D5F3507-F567-08C6-B4EF-DD803C9AC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9E43B23-FA97-2D88-3603-AB261E412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6095150-D791-D3AB-97C3-F8F82F7DDE25}"/>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027773AF-C9E1-414C-5FCA-0DC8182D2777}"/>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R="0" lvl="0" algn="ctr" fontAlgn="base">
              <a:lnSpc>
                <a:spcPct val="90000"/>
              </a:lnSpc>
              <a:spcBef>
                <a:spcPts val="1000"/>
              </a:spcBef>
              <a:spcAft>
                <a:spcPct val="0"/>
              </a:spcAft>
              <a:buClrTx/>
              <a:buSzTx/>
              <a:tabLst/>
              <a:defRPr/>
            </a:pPr>
            <a:r>
              <a:rPr lang="en-US" altLang="en-US" sz="4400" b="1" spc="400" dirty="0">
                <a:ln w="22225">
                  <a:noFill/>
                </a:ln>
                <a:solidFill>
                  <a:schemeClr val="bg1"/>
                </a:solidFill>
              </a:rPr>
              <a:t>Powers – NRS 318A.300</a:t>
            </a:r>
            <a:endParaRPr kumimoji="0" lang="en-US" altLang="en-US" sz="4400" b="1" i="0" u="none" strike="noStrike" kern="1200" cap="none" spc="400" normalizeH="0" noProof="0" dirty="0">
              <a:ln w="22225">
                <a:noFill/>
              </a:ln>
              <a:solidFill>
                <a:schemeClr val="bg1"/>
              </a:solidFill>
              <a:effectLst/>
              <a:uLnTx/>
              <a:uFillTx/>
              <a:latin typeface="+mn-lt"/>
              <a:ea typeface="+mn-ea"/>
              <a:cs typeface="+mn-cs"/>
            </a:endParaRPr>
          </a:p>
        </p:txBody>
      </p:sp>
      <p:sp>
        <p:nvSpPr>
          <p:cNvPr id="8" name="TextBox 7">
            <a:extLst>
              <a:ext uri="{FF2B5EF4-FFF2-40B4-BE49-F238E27FC236}">
                <a16:creationId xmlns:a16="http://schemas.microsoft.com/office/drawing/2014/main" id="{E65EDCA2-68A4-7730-D78A-5B6FF837EA20}"/>
              </a:ext>
            </a:extLst>
          </p:cNvPr>
          <p:cNvSpPr txBox="1"/>
          <p:nvPr/>
        </p:nvSpPr>
        <p:spPr>
          <a:xfrm>
            <a:off x="641773" y="1445342"/>
            <a:ext cx="10905053" cy="4776685"/>
          </a:xfrm>
          <a:prstGeom prst="rect">
            <a:avLst/>
          </a:prstGeom>
          <a:solidFill>
            <a:schemeClr val="bg1"/>
          </a:solidFill>
        </p:spPr>
        <p:txBody>
          <a:bodyPr wrap="square" rtlCol="0">
            <a:noAutofit/>
          </a:bodyPr>
          <a:lstStyle/>
          <a:p>
            <a:pPr marL="285750" lvl="0" indent="-285750">
              <a:spcAft>
                <a:spcPts val="600"/>
              </a:spcAft>
              <a:buFont typeface="Arial" panose="020B0604020202020204" pitchFamily="34" charset="0"/>
              <a:buChar char="•"/>
            </a:pPr>
            <a:r>
              <a:rPr lang="en-US" sz="2400" dirty="0"/>
              <a:t>Acquire, construct and improve projects for parks, trails and opens space</a:t>
            </a:r>
          </a:p>
          <a:p>
            <a:pPr marL="285750" lvl="0" indent="-285750">
              <a:spcAft>
                <a:spcPts val="600"/>
              </a:spcAft>
              <a:buFont typeface="Arial" panose="020B0604020202020204" pitchFamily="34" charset="0"/>
              <a:buChar char="•"/>
            </a:pPr>
            <a:r>
              <a:rPr lang="en-US" sz="2400" dirty="0"/>
              <a:t>Such facilities may include playgrounds, ball parks, public parks, beaches, marinas,  gymnasiums, trails, open spaces and many other named types of recreation and park facilities</a:t>
            </a:r>
          </a:p>
          <a:p>
            <a:pPr marL="285750" lvl="0" indent="-285750">
              <a:spcAft>
                <a:spcPts val="600"/>
              </a:spcAft>
              <a:buFont typeface="Arial" panose="020B0604020202020204" pitchFamily="34" charset="0"/>
              <a:buChar char="•"/>
            </a:pPr>
            <a:r>
              <a:rPr lang="en-US" sz="2400" dirty="0"/>
              <a:t>Any local government located within the boundary of the District may contribute revenues / facilities to the District</a:t>
            </a:r>
          </a:p>
          <a:p>
            <a:pPr marL="285750" lvl="0" indent="-285750">
              <a:spcAft>
                <a:spcPts val="600"/>
              </a:spcAft>
              <a:buFont typeface="Arial" panose="020B0604020202020204" pitchFamily="34" charset="0"/>
              <a:buChar char="•"/>
            </a:pPr>
            <a:r>
              <a:rPr lang="en-US" sz="2400" dirty="0"/>
              <a:t>The District may levy fees and assessments</a:t>
            </a:r>
          </a:p>
          <a:p>
            <a:pPr marL="285750" lvl="0" indent="-285750">
              <a:spcAft>
                <a:spcPts val="600"/>
              </a:spcAft>
              <a:buFont typeface="Arial" panose="020B0604020202020204" pitchFamily="34" charset="0"/>
              <a:buChar char="•"/>
            </a:pPr>
            <a:r>
              <a:rPr lang="en-US" sz="2400" dirty="0"/>
              <a:t>Subject to an agreement with the County a District may levy ad valorem taxes</a:t>
            </a:r>
          </a:p>
          <a:p>
            <a:pPr marL="285750" lvl="0" indent="-285750">
              <a:spcAft>
                <a:spcPts val="600"/>
              </a:spcAft>
              <a:buFont typeface="Arial" panose="020B0604020202020204" pitchFamily="34" charset="0"/>
              <a:buChar char="•"/>
            </a:pPr>
            <a:r>
              <a:rPr lang="en-US" sz="2400" dirty="0"/>
              <a:t>Subject to some limitations a District may issue debt including general obligation, revenue and special assessment bonds</a:t>
            </a:r>
          </a:p>
        </p:txBody>
      </p:sp>
      <p:pic>
        <p:nvPicPr>
          <p:cNvPr id="5" name="Picture 4" descr="A blue and orange logo&#10;&#10;AI-generated content may be incorrect.">
            <a:extLst>
              <a:ext uri="{FF2B5EF4-FFF2-40B4-BE49-F238E27FC236}">
                <a16:creationId xmlns:a16="http://schemas.microsoft.com/office/drawing/2014/main" id="{7739A58B-C0FB-BE77-A8F6-684BE6124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143125799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65D44AEF-E70E-296A-B8BA-C9A0715D6A68}"/>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28AE329-CD27-7BA2-FF53-03CABAACD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D7793A13-9255-E2A1-AE7B-2E76D26673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6" name="Rectangle 25">
              <a:extLst>
                <a:ext uri="{FF2B5EF4-FFF2-40B4-BE49-F238E27FC236}">
                  <a16:creationId xmlns:a16="http://schemas.microsoft.com/office/drawing/2014/main" id="{53776B8C-3918-20D8-94A9-3F975E4C6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7" name="Straight Connector 26">
              <a:extLst>
                <a:ext uri="{FF2B5EF4-FFF2-40B4-BE49-F238E27FC236}">
                  <a16:creationId xmlns:a16="http://schemas.microsoft.com/office/drawing/2014/main" id="{A28944AB-9E10-6002-C37C-FAABC373F5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A7C6C774-4E95-949B-E6D3-DF77651DC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55D33446-796B-2FC1-2A0C-BDBA45A14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CAEF9C68-727B-F3BE-EBE7-6B98B957723D}"/>
              </a:ext>
            </a:extLst>
          </p:cNvPr>
          <p:cNvSpPr txBox="1"/>
          <p:nvPr/>
        </p:nvSpPr>
        <p:spPr>
          <a:xfrm>
            <a:off x="1886509" y="2385102"/>
            <a:ext cx="8497766" cy="2087795"/>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200" b="1" i="0" u="none" strike="noStrike" kern="1200" cap="none" spc="0" normalizeH="0" baseline="0" noProof="0" dirty="0">
                <a:ln>
                  <a:noFill/>
                </a:ln>
                <a:effectLst/>
                <a:uLnTx/>
                <a:uFillTx/>
                <a:latin typeface="Aptos" panose="02110004020202020204"/>
                <a:ea typeface="+mn-ea"/>
                <a:cs typeface="+mn-cs"/>
              </a:rPr>
              <a:t>Summary of Findings &amp; Guiding Principles</a:t>
            </a:r>
          </a:p>
        </p:txBody>
      </p:sp>
      <p:sp>
        <p:nvSpPr>
          <p:cNvPr id="6" name="Rectangle 5">
            <a:extLst>
              <a:ext uri="{FF2B5EF4-FFF2-40B4-BE49-F238E27FC236}">
                <a16:creationId xmlns:a16="http://schemas.microsoft.com/office/drawing/2014/main" id="{A3C7EFBB-B967-C74F-081A-F04DE1A56448}"/>
              </a:ext>
            </a:extLst>
          </p:cNvPr>
          <p:cNvSpPr/>
          <p:nvPr/>
        </p:nvSpPr>
        <p:spPr>
          <a:xfrm>
            <a:off x="696418"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1C1A078C-52ED-BE87-ACF5-B05F1A8A5FBF}"/>
              </a:ext>
            </a:extLst>
          </p:cNvPr>
          <p:cNvSpPr/>
          <p:nvPr/>
        </p:nvSpPr>
        <p:spPr>
          <a:xfrm>
            <a:off x="1150469"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Picture 2" descr="A blue and orange logo&#10;&#10;AI-generated content may be incorrect.">
            <a:extLst>
              <a:ext uri="{FF2B5EF4-FFF2-40B4-BE49-F238E27FC236}">
                <a16:creationId xmlns:a16="http://schemas.microsoft.com/office/drawing/2014/main" id="{D9CE7663-63A6-B533-636B-1A19D2A60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4680"/>
            <a:ext cx="1154791" cy="635972"/>
          </a:xfrm>
          <a:prstGeom prst="rect">
            <a:avLst/>
          </a:prstGeom>
        </p:spPr>
      </p:pic>
    </p:spTree>
    <p:extLst>
      <p:ext uri="{BB962C8B-B14F-4D97-AF65-F5344CB8AC3E}">
        <p14:creationId xmlns:p14="http://schemas.microsoft.com/office/powerpoint/2010/main" val="213320098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32B5221D-3187-2AC0-D430-F741344E04A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7FBC442-EAB6-5DB0-22A5-F8E7E1E0F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AECA2ABB-05D4-8C12-8E6C-5EC009099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13582E3-4B1F-E5CB-1AC9-C760627BE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53B95FA-5887-B353-E5B3-DCFA448FA714}"/>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D3505046-8937-AF26-5A64-BA713F587FE7}"/>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R="0" lvl="0" algn="ctr" fontAlgn="base">
              <a:lnSpc>
                <a:spcPct val="90000"/>
              </a:lnSpc>
              <a:spcBef>
                <a:spcPts val="1000"/>
              </a:spcBef>
              <a:spcAft>
                <a:spcPct val="0"/>
              </a:spcAft>
              <a:buClrTx/>
              <a:buSzTx/>
              <a:tabLst/>
              <a:defRPr/>
            </a:pPr>
            <a:r>
              <a:rPr lang="en-US" altLang="en-US" sz="4400" b="1" spc="400" dirty="0">
                <a:ln w="22225">
                  <a:noFill/>
                </a:ln>
                <a:solidFill>
                  <a:schemeClr val="bg1"/>
                </a:solidFill>
              </a:rPr>
              <a:t>Summary of Key Findings</a:t>
            </a:r>
            <a:endParaRPr kumimoji="0" lang="en-US" altLang="en-US" sz="4400" b="1" i="0" u="none" strike="noStrike" kern="1200" cap="none" spc="400" normalizeH="0" noProof="0" dirty="0">
              <a:ln w="22225">
                <a:noFill/>
              </a:ln>
              <a:solidFill>
                <a:schemeClr val="bg1"/>
              </a:solidFill>
              <a:effectLst/>
              <a:uLnTx/>
              <a:uFillTx/>
              <a:latin typeface="+mn-lt"/>
              <a:ea typeface="+mn-ea"/>
              <a:cs typeface="+mn-cs"/>
            </a:endParaRPr>
          </a:p>
        </p:txBody>
      </p:sp>
      <p:sp>
        <p:nvSpPr>
          <p:cNvPr id="8" name="TextBox 7">
            <a:extLst>
              <a:ext uri="{FF2B5EF4-FFF2-40B4-BE49-F238E27FC236}">
                <a16:creationId xmlns:a16="http://schemas.microsoft.com/office/drawing/2014/main" id="{86261E35-D6F6-BF4A-E30C-1A93C4A77ADE}"/>
              </a:ext>
            </a:extLst>
          </p:cNvPr>
          <p:cNvSpPr txBox="1"/>
          <p:nvPr/>
        </p:nvSpPr>
        <p:spPr>
          <a:xfrm>
            <a:off x="641773" y="1445342"/>
            <a:ext cx="10905053" cy="4776685"/>
          </a:xfrm>
          <a:prstGeom prst="rect">
            <a:avLst/>
          </a:prstGeom>
          <a:solidFill>
            <a:schemeClr val="bg1"/>
          </a:solidFill>
        </p:spPr>
        <p:txBody>
          <a:bodyPr wrap="square" rtlCol="0">
            <a:noAutofit/>
          </a:bodyPr>
          <a:lstStyle/>
          <a:p>
            <a:pPr marL="285750" lvl="0" indent="-285750">
              <a:spcAft>
                <a:spcPts val="600"/>
              </a:spcAft>
              <a:buFont typeface="Arial" panose="020B0604020202020204" pitchFamily="34" charset="0"/>
              <a:buChar char="•"/>
            </a:pPr>
            <a:r>
              <a:rPr lang="en-US" sz="2000" dirty="0"/>
              <a:t>90%+ of residents highly value parks &amp; recreation &amp; equal access</a:t>
            </a:r>
          </a:p>
          <a:p>
            <a:pPr marL="285750" lvl="0" indent="-285750">
              <a:spcAft>
                <a:spcPts val="600"/>
              </a:spcAft>
              <a:buFont typeface="Arial" panose="020B0604020202020204" pitchFamily="34" charset="0"/>
              <a:buChar char="•"/>
            </a:pPr>
            <a:r>
              <a:rPr lang="en-US" sz="2000" dirty="0"/>
              <a:t>Residents of Reno, Washoe and Sparks currently use parks as a regional system</a:t>
            </a:r>
          </a:p>
          <a:p>
            <a:pPr marL="285750" lvl="0" indent="-285750">
              <a:spcAft>
                <a:spcPts val="600"/>
              </a:spcAft>
              <a:buFont typeface="Arial" panose="020B0604020202020204" pitchFamily="34" charset="0"/>
              <a:buChar char="•"/>
            </a:pPr>
            <a:r>
              <a:rPr lang="en-US" sz="2000" dirty="0"/>
              <a:t>Growing community of younger families will increase demand on park systems</a:t>
            </a:r>
          </a:p>
          <a:p>
            <a:pPr marL="285750" lvl="0" indent="-285750">
              <a:spcAft>
                <a:spcPts val="600"/>
              </a:spcAft>
              <a:buFont typeface="Arial" panose="020B0604020202020204" pitchFamily="34" charset="0"/>
              <a:buChar char="•"/>
            </a:pPr>
            <a:r>
              <a:rPr lang="en-US" sz="2000" dirty="0"/>
              <a:t>Residents overwhelming support formation of a District and believe it could improve the quality of Parks and Recreation.</a:t>
            </a:r>
          </a:p>
          <a:p>
            <a:pPr marL="285750" lvl="0" indent="-285750">
              <a:spcAft>
                <a:spcPts val="600"/>
              </a:spcAft>
              <a:buFont typeface="Arial" panose="020B0604020202020204" pitchFamily="34" charset="0"/>
              <a:buChar char="•"/>
            </a:pPr>
            <a:r>
              <a:rPr lang="en-US" sz="2000" dirty="0"/>
              <a:t>Most important issue to residents is improving quality, consistency and access to parks and recreation </a:t>
            </a:r>
          </a:p>
          <a:p>
            <a:pPr marL="285750" lvl="0" indent="-285750">
              <a:spcAft>
                <a:spcPts val="600"/>
              </a:spcAft>
              <a:buFont typeface="Arial" panose="020B0604020202020204" pitchFamily="34" charset="0"/>
              <a:buChar char="•"/>
            </a:pPr>
            <a:r>
              <a:rPr lang="en-US" sz="2000" dirty="0"/>
              <a:t>Challenges  to fund &amp; develop needed capital improvements  </a:t>
            </a:r>
          </a:p>
          <a:p>
            <a:pPr marL="285750" lvl="0" indent="-285750">
              <a:spcAft>
                <a:spcPts val="600"/>
              </a:spcAft>
              <a:buFont typeface="Arial" panose="020B0604020202020204" pitchFamily="34" charset="0"/>
              <a:buChar char="•"/>
            </a:pPr>
            <a:r>
              <a:rPr lang="en-US" sz="2000" dirty="0"/>
              <a:t>Current level of services provided are below national average	</a:t>
            </a:r>
          </a:p>
          <a:p>
            <a:pPr marL="742950" lvl="1" indent="-285750">
              <a:spcAft>
                <a:spcPts val="600"/>
              </a:spcAft>
              <a:buFont typeface="Arial" panose="020B0604020202020204" pitchFamily="34" charset="0"/>
              <a:buChar char="•"/>
            </a:pPr>
            <a:r>
              <a:rPr lang="en-US" sz="2000" dirty="0"/>
              <a:t>Expenditures per capita on parks and recreation</a:t>
            </a:r>
          </a:p>
          <a:p>
            <a:pPr marL="742950" lvl="1" indent="-285750">
              <a:spcAft>
                <a:spcPts val="600"/>
              </a:spcAft>
              <a:buFont typeface="Arial" panose="020B0604020202020204" pitchFamily="34" charset="0"/>
              <a:buChar char="•"/>
            </a:pPr>
            <a:r>
              <a:rPr lang="en-US" sz="2000" dirty="0"/>
              <a:t>Workers allocated per acre to maintain developed parks and facilities. </a:t>
            </a:r>
          </a:p>
          <a:p>
            <a:pPr marL="742950" lvl="1" indent="-285750">
              <a:spcAft>
                <a:spcPts val="600"/>
              </a:spcAft>
              <a:buFont typeface="Arial" panose="020B0604020202020204" pitchFamily="34" charset="0"/>
              <a:buChar char="•"/>
            </a:pPr>
            <a:r>
              <a:rPr lang="en-US" sz="2000" dirty="0"/>
              <a:t>Developed park acres and some key facilities per capita </a:t>
            </a:r>
          </a:p>
        </p:txBody>
      </p:sp>
      <p:pic>
        <p:nvPicPr>
          <p:cNvPr id="5" name="Picture 4" descr="A blue and orange logo&#10;&#10;AI-generated content may be incorrect.">
            <a:extLst>
              <a:ext uri="{FF2B5EF4-FFF2-40B4-BE49-F238E27FC236}">
                <a16:creationId xmlns:a16="http://schemas.microsoft.com/office/drawing/2014/main" id="{20A6FDDF-DE24-6633-4C96-BFDB8C46D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24523815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594CA0DF-4B44-46C9-DF69-5263B8C2CEE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C4DF93E-DF8E-321B-EE2A-C1427FE80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04B33A3E-4024-B260-BF23-5D2712677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495198C-0277-487C-3007-038569539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58D84FF-42C1-4D60-D974-9AC52A4FAE84}"/>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C8F514BE-1C45-E6B2-6136-EA64DC459BEA}"/>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chorCtr="0">
            <a:noAutofit/>
          </a:bodyPr>
          <a:lstStyle/>
          <a:p>
            <a:pPr marR="0" lvl="0" algn="ctr" fontAlgn="base">
              <a:lnSpc>
                <a:spcPct val="90000"/>
              </a:lnSpc>
              <a:spcBef>
                <a:spcPts val="1000"/>
              </a:spcBef>
              <a:spcAft>
                <a:spcPct val="0"/>
              </a:spcAft>
              <a:buClrTx/>
              <a:buSzTx/>
              <a:tabLst/>
              <a:defRPr/>
            </a:pPr>
            <a:r>
              <a:rPr lang="en-US" altLang="en-US" sz="4400" b="1" spc="400" dirty="0">
                <a:ln w="22225">
                  <a:noFill/>
                </a:ln>
                <a:solidFill>
                  <a:schemeClr val="bg1"/>
                </a:solidFill>
              </a:rPr>
              <a:t>Guiding Principles &amp; Goals</a:t>
            </a:r>
            <a:endParaRPr kumimoji="0" lang="en-US" altLang="en-US" sz="4400" b="1" i="0" u="none" strike="noStrike" kern="1200" cap="none" spc="400" normalizeH="0" noProof="0" dirty="0">
              <a:ln w="22225">
                <a:noFill/>
              </a:ln>
              <a:solidFill>
                <a:schemeClr val="bg1"/>
              </a:solidFill>
              <a:effectLst/>
              <a:uLnTx/>
              <a:uFillTx/>
              <a:latin typeface="+mn-lt"/>
              <a:ea typeface="+mn-ea"/>
              <a:cs typeface="+mn-cs"/>
            </a:endParaRPr>
          </a:p>
        </p:txBody>
      </p:sp>
      <p:sp>
        <p:nvSpPr>
          <p:cNvPr id="8" name="TextBox 7">
            <a:extLst>
              <a:ext uri="{FF2B5EF4-FFF2-40B4-BE49-F238E27FC236}">
                <a16:creationId xmlns:a16="http://schemas.microsoft.com/office/drawing/2014/main" id="{5D3D6F31-5A49-AB2B-5B7B-17BBD845D72A}"/>
              </a:ext>
            </a:extLst>
          </p:cNvPr>
          <p:cNvSpPr txBox="1"/>
          <p:nvPr/>
        </p:nvSpPr>
        <p:spPr>
          <a:xfrm>
            <a:off x="641773" y="1445342"/>
            <a:ext cx="10905053" cy="4776685"/>
          </a:xfrm>
          <a:prstGeom prst="rect">
            <a:avLst/>
          </a:prstGeom>
          <a:solidFill>
            <a:schemeClr val="bg1"/>
          </a:solidFill>
        </p:spPr>
        <p:txBody>
          <a:bodyPr wrap="square" rtlCol="0">
            <a:noAutofit/>
          </a:bodyPr>
          <a:lstStyle/>
          <a:p>
            <a:pPr marL="285750" lvl="0" indent="-285750">
              <a:spcAft>
                <a:spcPts val="600"/>
              </a:spcAft>
              <a:buFont typeface="Arial" panose="020B0604020202020204" pitchFamily="34" charset="0"/>
              <a:buChar char="•"/>
            </a:pPr>
            <a:r>
              <a:rPr lang="en-US" sz="2000" dirty="0"/>
              <a:t>District must achieve service levels equal or better than currently provided.</a:t>
            </a:r>
          </a:p>
          <a:p>
            <a:pPr marL="285750" lvl="0" indent="-285750">
              <a:spcAft>
                <a:spcPts val="600"/>
              </a:spcAft>
              <a:buFont typeface="Arial" panose="020B0604020202020204" pitchFamily="34" charset="0"/>
              <a:buChar char="•"/>
            </a:pPr>
            <a:r>
              <a:rPr lang="en-US" sz="2000" dirty="0"/>
              <a:t>Cities &amp; County should fund District at current budget levels via agreement.</a:t>
            </a:r>
          </a:p>
          <a:p>
            <a:pPr marL="285750" lvl="0" indent="-285750">
              <a:spcAft>
                <a:spcPts val="600"/>
              </a:spcAft>
              <a:buFont typeface="Arial" panose="020B0604020202020204" pitchFamily="34" charset="0"/>
              <a:buChar char="•"/>
            </a:pPr>
            <a:r>
              <a:rPr lang="en-US" sz="2000" dirty="0"/>
              <a:t>Cities &amp; County should investigate forming Joint Powers Authority to fund District</a:t>
            </a:r>
          </a:p>
          <a:p>
            <a:pPr marL="285750" lvl="0" indent="-285750">
              <a:spcAft>
                <a:spcPts val="600"/>
              </a:spcAft>
              <a:buFont typeface="Arial" panose="020B0604020202020204" pitchFamily="34" charset="0"/>
              <a:buChar char="•"/>
            </a:pPr>
            <a:r>
              <a:rPr lang="en-US" sz="2000" dirty="0"/>
              <a:t>JPA can contract for services at their parks, facilities, trails, open space and lands </a:t>
            </a:r>
          </a:p>
          <a:p>
            <a:pPr marL="285750" lvl="0" indent="-285750">
              <a:spcAft>
                <a:spcPts val="600"/>
              </a:spcAft>
              <a:buFont typeface="Arial" panose="020B0604020202020204" pitchFamily="34" charset="0"/>
              <a:buChar char="•"/>
            </a:pPr>
            <a:r>
              <a:rPr lang="en-US" sz="2000" dirty="0"/>
              <a:t>District budget should include new tax funding to augment JPA  funding.</a:t>
            </a:r>
          </a:p>
          <a:p>
            <a:pPr marL="285750" lvl="0" indent="-285750">
              <a:spcAft>
                <a:spcPts val="600"/>
              </a:spcAft>
              <a:buFont typeface="Arial" panose="020B0604020202020204" pitchFamily="34" charset="0"/>
              <a:buChar char="•"/>
            </a:pPr>
            <a:r>
              <a:rPr lang="en-US" sz="2000" dirty="0"/>
              <a:t>Transitional structure for agencies of a “dependent district” to guide control.</a:t>
            </a:r>
          </a:p>
          <a:p>
            <a:pPr marL="285750" lvl="0" indent="-285750">
              <a:spcAft>
                <a:spcPts val="600"/>
              </a:spcAft>
              <a:buFont typeface="Arial" panose="020B0604020202020204" pitchFamily="34" charset="0"/>
              <a:buChar char="•"/>
            </a:pPr>
            <a:r>
              <a:rPr lang="en-US" sz="2000" dirty="0"/>
              <a:t>A Service Plan Should Identify</a:t>
            </a:r>
          </a:p>
          <a:p>
            <a:pPr marL="742950" lvl="1" indent="-285750">
              <a:spcAft>
                <a:spcPts val="600"/>
              </a:spcAft>
              <a:buFont typeface="Arial" panose="020B0604020202020204" pitchFamily="34" charset="0"/>
              <a:buChar char="•"/>
            </a:pPr>
            <a:r>
              <a:rPr lang="en-US" sz="2000" dirty="0"/>
              <a:t>Consistent &amp; acceptable level of service standards– particularly maintenance</a:t>
            </a:r>
          </a:p>
          <a:p>
            <a:pPr marL="742950" lvl="1" indent="-285750">
              <a:spcAft>
                <a:spcPts val="600"/>
              </a:spcAft>
              <a:buFont typeface="Arial" panose="020B0604020202020204" pitchFamily="34" charset="0"/>
              <a:buChar char="•"/>
            </a:pPr>
            <a:r>
              <a:rPr lang="en-US" sz="2000" dirty="0"/>
              <a:t>Consolidate organization structure – classifications, allocations, compensation </a:t>
            </a:r>
          </a:p>
          <a:p>
            <a:pPr marL="742950" lvl="1" indent="-285750">
              <a:spcAft>
                <a:spcPts val="600"/>
              </a:spcAft>
              <a:buFont typeface="Arial" panose="020B0604020202020204" pitchFamily="34" charset="0"/>
              <a:buChar char="•"/>
            </a:pPr>
            <a:r>
              <a:rPr lang="en-US" sz="2000" dirty="0"/>
              <a:t>No layoffs of existing personnel</a:t>
            </a:r>
          </a:p>
          <a:p>
            <a:pPr marL="742950" lvl="1" indent="-285750">
              <a:spcAft>
                <a:spcPts val="600"/>
              </a:spcAft>
              <a:buFont typeface="Arial" panose="020B0604020202020204" pitchFamily="34" charset="0"/>
              <a:buChar char="•"/>
            </a:pPr>
            <a:r>
              <a:rPr lang="en-US" sz="2000" dirty="0"/>
              <a:t>Strategies for enhancing or developing park improvements through CIP &amp; funding.</a:t>
            </a:r>
          </a:p>
        </p:txBody>
      </p:sp>
      <p:pic>
        <p:nvPicPr>
          <p:cNvPr id="5" name="Picture 4" descr="A blue and orange logo&#10;&#10;AI-generated content may be incorrect.">
            <a:extLst>
              <a:ext uri="{FF2B5EF4-FFF2-40B4-BE49-F238E27FC236}">
                <a16:creationId xmlns:a16="http://schemas.microsoft.com/office/drawing/2014/main" id="{142DF49C-5629-AE23-A643-934769D78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45492215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CAEA10A9-3322-7983-1594-C6F44D10E684}"/>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3E52274-3A7F-BD26-FF3B-0A1166B50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72C70107-8E63-9E1D-AFF8-9C9C073B88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6" name="Rectangle 25">
              <a:extLst>
                <a:ext uri="{FF2B5EF4-FFF2-40B4-BE49-F238E27FC236}">
                  <a16:creationId xmlns:a16="http://schemas.microsoft.com/office/drawing/2014/main" id="{6C195219-DE13-947F-6DAE-D551BD80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7" name="Straight Connector 26">
              <a:extLst>
                <a:ext uri="{FF2B5EF4-FFF2-40B4-BE49-F238E27FC236}">
                  <a16:creationId xmlns:a16="http://schemas.microsoft.com/office/drawing/2014/main" id="{3512EF04-1074-0290-4057-46029307E3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8D29908-C47A-D911-2C75-26130F442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9F319920-AF0F-BBA7-F133-80FECD682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FB341F79-DBEC-67C9-A99D-EEEA7F29D9E2}"/>
              </a:ext>
            </a:extLst>
          </p:cNvPr>
          <p:cNvSpPr txBox="1"/>
          <p:nvPr/>
        </p:nvSpPr>
        <p:spPr>
          <a:xfrm>
            <a:off x="1886509" y="2385102"/>
            <a:ext cx="8497766" cy="208779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200" b="1" i="0" u="none" strike="noStrike" kern="1200" cap="none" spc="0" normalizeH="0" baseline="0" noProof="0" dirty="0">
                <a:ln>
                  <a:noFill/>
                </a:ln>
                <a:effectLst/>
                <a:uLnTx/>
                <a:uFillTx/>
                <a:latin typeface="Aptos" panose="02110004020202020204"/>
                <a:ea typeface="+mn-ea"/>
                <a:cs typeface="+mn-cs"/>
              </a:rPr>
              <a:t>Next Steps</a:t>
            </a:r>
          </a:p>
        </p:txBody>
      </p:sp>
      <p:sp>
        <p:nvSpPr>
          <p:cNvPr id="6" name="Rectangle 5">
            <a:extLst>
              <a:ext uri="{FF2B5EF4-FFF2-40B4-BE49-F238E27FC236}">
                <a16:creationId xmlns:a16="http://schemas.microsoft.com/office/drawing/2014/main" id="{5391A187-26E1-A807-95E3-55B82F3925BF}"/>
              </a:ext>
            </a:extLst>
          </p:cNvPr>
          <p:cNvSpPr/>
          <p:nvPr/>
        </p:nvSpPr>
        <p:spPr>
          <a:xfrm>
            <a:off x="696418"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E125306B-233E-EE3E-BA5C-F00C0F00A742}"/>
              </a:ext>
            </a:extLst>
          </p:cNvPr>
          <p:cNvSpPr/>
          <p:nvPr/>
        </p:nvSpPr>
        <p:spPr>
          <a:xfrm>
            <a:off x="1150469"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Picture 2" descr="A blue and orange logo&#10;&#10;AI-generated content may be incorrect.">
            <a:extLst>
              <a:ext uri="{FF2B5EF4-FFF2-40B4-BE49-F238E27FC236}">
                <a16:creationId xmlns:a16="http://schemas.microsoft.com/office/drawing/2014/main" id="{0704AA3C-C6B8-0393-CB5F-3DB38F86E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4680"/>
            <a:ext cx="1154791" cy="635972"/>
          </a:xfrm>
          <a:prstGeom prst="rect">
            <a:avLst/>
          </a:prstGeom>
        </p:spPr>
      </p:pic>
    </p:spTree>
    <p:extLst>
      <p:ext uri="{BB962C8B-B14F-4D97-AF65-F5344CB8AC3E}">
        <p14:creationId xmlns:p14="http://schemas.microsoft.com/office/powerpoint/2010/main" val="32848272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C3C29367-BAFA-9BCB-C063-3AFFBF3627D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6C82B-CB99-ADB9-1F89-D88068E93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E114ACB3-B410-DA94-3156-A09CEFAB1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A5CCDEE-2DCB-AF4C-7C37-0B818C288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BEAA8B3-55F8-4CE5-DD33-D8B96112E26B}"/>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F18CEE50-C898-D17A-ABEA-4324FF8BB905}"/>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90000"/>
              </a:lnSpc>
              <a:spcBef>
                <a:spcPts val="1000"/>
              </a:spcBef>
              <a:spcAft>
                <a:spcPct val="0"/>
              </a:spcAft>
              <a:buClrTx/>
              <a:buSzTx/>
              <a:tabLst/>
              <a:defRPr/>
            </a:pPr>
            <a:endParaRPr lang="en-US" altLang="en-US" sz="600" b="1" spc="400" dirty="0">
              <a:solidFill>
                <a:schemeClr val="bg1"/>
              </a:solidFill>
            </a:endParaRPr>
          </a:p>
          <a:p>
            <a:pPr marR="0" lvl="0" algn="ctr" fontAlgn="base">
              <a:lnSpc>
                <a:spcPct val="90000"/>
              </a:lnSpc>
              <a:spcBef>
                <a:spcPts val="1000"/>
              </a:spcBef>
              <a:spcAft>
                <a:spcPct val="0"/>
              </a:spcAft>
              <a:buClrTx/>
              <a:buSzTx/>
              <a:tabLst/>
              <a:defRPr/>
            </a:pPr>
            <a:r>
              <a:rPr lang="en-US" altLang="en-US" sz="3200" b="1" spc="400" dirty="0">
                <a:ln w="22225">
                  <a:noFill/>
                </a:ln>
                <a:solidFill>
                  <a:schemeClr val="bg1"/>
                </a:solidFill>
              </a:rPr>
              <a:t>Meeting Objectives &amp; </a:t>
            </a:r>
            <a:r>
              <a:rPr lang="en-US" altLang="en-US" sz="3200" b="1" spc="400" dirty="0" err="1">
                <a:ln w="22225">
                  <a:noFill/>
                </a:ln>
                <a:solidFill>
                  <a:schemeClr val="bg1"/>
                </a:solidFill>
              </a:rPr>
              <a:t>Groundrules</a:t>
            </a:r>
            <a:endParaRPr kumimoji="0" lang="en-US" altLang="en-US" sz="3200" b="1" i="0" u="none" strike="noStrike" kern="1200" cap="none" spc="400" normalizeH="0" noProof="0" dirty="0">
              <a:ln w="22225">
                <a:noFill/>
              </a:ln>
              <a:solidFill>
                <a:schemeClr val="bg1"/>
              </a:solidFill>
              <a:effectLst/>
              <a:uLnTx/>
              <a:uFillTx/>
              <a:latin typeface="+mn-lt"/>
              <a:ea typeface="+mn-ea"/>
              <a:cs typeface="+mn-cs"/>
            </a:endParaRPr>
          </a:p>
        </p:txBody>
      </p:sp>
      <p:sp>
        <p:nvSpPr>
          <p:cNvPr id="8" name="TextBox 7">
            <a:extLst>
              <a:ext uri="{FF2B5EF4-FFF2-40B4-BE49-F238E27FC236}">
                <a16:creationId xmlns:a16="http://schemas.microsoft.com/office/drawing/2014/main" id="{A9B734B5-693E-3B2D-DE4E-D149B90DF3FE}"/>
              </a:ext>
            </a:extLst>
          </p:cNvPr>
          <p:cNvSpPr txBox="1"/>
          <p:nvPr/>
        </p:nvSpPr>
        <p:spPr>
          <a:xfrm>
            <a:off x="641773" y="1445342"/>
            <a:ext cx="10905053" cy="4776685"/>
          </a:xfrm>
          <a:prstGeom prst="rect">
            <a:avLst/>
          </a:prstGeom>
          <a:solidFill>
            <a:schemeClr val="bg1"/>
          </a:solidFill>
        </p:spPr>
        <p:txBody>
          <a:bodyPr wrap="square" rtlCol="0">
            <a:noAutofit/>
          </a:bodyPr>
          <a:lstStyle/>
          <a:p>
            <a:pPr marL="285750" indent="-285750">
              <a:spcAft>
                <a:spcPts val="600"/>
              </a:spcAft>
              <a:buFont typeface="Arial" panose="020B0604020202020204" pitchFamily="34" charset="0"/>
              <a:buChar char="•"/>
            </a:pPr>
            <a:r>
              <a:rPr lang="en-US" sz="2200" dirty="0"/>
              <a:t>Today’s objective is to update City/County leaders on our progress to date, share key findings for consideration, and clear up any questions</a:t>
            </a:r>
          </a:p>
          <a:p>
            <a:pPr marL="285750" indent="-285750">
              <a:spcAft>
                <a:spcPts val="600"/>
              </a:spcAft>
              <a:buFont typeface="Arial" panose="020B0604020202020204" pitchFamily="34" charset="0"/>
              <a:buChar char="•"/>
            </a:pPr>
            <a:r>
              <a:rPr lang="en-US" sz="2200" dirty="0"/>
              <a:t>Now that findings have been compiled, we will present the case for forming a Special Services District and discuss what that framework will entail</a:t>
            </a:r>
          </a:p>
          <a:p>
            <a:pPr marL="285750" indent="-285750">
              <a:spcAft>
                <a:spcPts val="600"/>
              </a:spcAft>
              <a:buFont typeface="Arial" panose="020B0604020202020204" pitchFamily="34" charset="0"/>
              <a:buChar char="•"/>
            </a:pPr>
            <a:r>
              <a:rPr lang="en-US" sz="2200" dirty="0"/>
              <a:t>We are not here to make final decisions or to have all the answers today</a:t>
            </a:r>
          </a:p>
          <a:p>
            <a:pPr marL="285750" indent="-285750">
              <a:spcAft>
                <a:spcPts val="600"/>
              </a:spcAft>
              <a:buFont typeface="Arial" panose="020B0604020202020204" pitchFamily="34" charset="0"/>
              <a:buChar char="•"/>
            </a:pPr>
            <a:r>
              <a:rPr lang="en-US" sz="2200" dirty="0"/>
              <a:t>There will be unknows that persist that will be established as part of the Service Plan development – i.e. boundaries, how will property transfer, how will employees transition and be treated, what programs and services will move, what does funding look like, etc. </a:t>
            </a:r>
          </a:p>
          <a:p>
            <a:pPr marL="285750" indent="-285750">
              <a:spcAft>
                <a:spcPts val="600"/>
              </a:spcAft>
              <a:buFont typeface="Arial" panose="020B0604020202020204" pitchFamily="34" charset="0"/>
              <a:buChar char="•"/>
            </a:pPr>
            <a:r>
              <a:rPr lang="en-US" sz="2200" dirty="0"/>
              <a:t>The goal is to provide evidence gathered that supports establishing a Service District and provide information that will enable the respective Commissions to understand where we are today and what is next so they can make an informed decision on whether to pursue the formation of a Special Services District</a:t>
            </a:r>
          </a:p>
        </p:txBody>
      </p:sp>
      <p:pic>
        <p:nvPicPr>
          <p:cNvPr id="5" name="Picture 4" descr="A blue and orange logo&#10;&#10;AI-generated content may be incorrect.">
            <a:extLst>
              <a:ext uri="{FF2B5EF4-FFF2-40B4-BE49-F238E27FC236}">
                <a16:creationId xmlns:a16="http://schemas.microsoft.com/office/drawing/2014/main" id="{0FD959D9-FBF6-B4D3-5052-0F74D559D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113386955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BF806DDF-B56E-18D6-C540-BD7D04664E8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2AAF462-FA0A-A5F6-EA25-578788FDF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A5D1C152-13B9-BBC8-0553-43FB83AC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3452CEA-6D72-110E-1306-0D93E29AC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FD15300-B370-3319-2DF9-5C3ED80F9BE9}"/>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A403207C-D2BE-1FBD-68F9-9F2F72E7BFD9}"/>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90000"/>
              </a:lnSpc>
              <a:spcBef>
                <a:spcPts val="1000"/>
              </a:spcBef>
              <a:spcAft>
                <a:spcPct val="0"/>
              </a:spcAft>
              <a:buClrTx/>
              <a:buSzTx/>
              <a:tabLst/>
              <a:defRPr/>
            </a:pPr>
            <a:endParaRPr lang="en-US" altLang="en-US" sz="600" b="1" spc="400" dirty="0">
              <a:solidFill>
                <a:schemeClr val="bg1"/>
              </a:solidFill>
            </a:endParaRPr>
          </a:p>
          <a:p>
            <a:pPr marR="0" lvl="0" algn="ctr" fontAlgn="base">
              <a:lnSpc>
                <a:spcPct val="90000"/>
              </a:lnSpc>
              <a:spcBef>
                <a:spcPts val="1000"/>
              </a:spcBef>
              <a:spcAft>
                <a:spcPct val="0"/>
              </a:spcAft>
              <a:buClrTx/>
              <a:buSzTx/>
              <a:tabLst/>
              <a:defRPr/>
            </a:pPr>
            <a:r>
              <a:rPr kumimoji="0" lang="en-US" altLang="en-US" sz="3200" b="1" i="0" u="none" strike="noStrike" kern="1200" cap="none" spc="400" normalizeH="0" noProof="0" dirty="0">
                <a:ln w="22225">
                  <a:noFill/>
                </a:ln>
                <a:solidFill>
                  <a:schemeClr val="bg1"/>
                </a:solidFill>
                <a:effectLst/>
                <a:uLnTx/>
                <a:uFillTx/>
                <a:latin typeface="+mn-lt"/>
                <a:ea typeface="+mn-ea"/>
                <a:cs typeface="+mn-cs"/>
              </a:rPr>
              <a:t>What’s Next – Defining the District Framework</a:t>
            </a:r>
          </a:p>
        </p:txBody>
      </p:sp>
      <p:sp>
        <p:nvSpPr>
          <p:cNvPr id="8" name="TextBox 7">
            <a:extLst>
              <a:ext uri="{FF2B5EF4-FFF2-40B4-BE49-F238E27FC236}">
                <a16:creationId xmlns:a16="http://schemas.microsoft.com/office/drawing/2014/main" id="{24D28716-4101-24E6-3722-B391DADAF62B}"/>
              </a:ext>
            </a:extLst>
          </p:cNvPr>
          <p:cNvSpPr txBox="1"/>
          <p:nvPr/>
        </p:nvSpPr>
        <p:spPr>
          <a:xfrm>
            <a:off x="641773" y="1445342"/>
            <a:ext cx="10905053" cy="4776685"/>
          </a:xfrm>
          <a:prstGeom prst="rect">
            <a:avLst/>
          </a:prstGeom>
          <a:solidFill>
            <a:schemeClr val="bg1"/>
          </a:solidFill>
        </p:spPr>
        <p:txBody>
          <a:bodyPr wrap="square" rtlCol="0">
            <a:noAutofit/>
          </a:bodyPr>
          <a:lstStyle/>
          <a:p>
            <a:pPr lvl="0">
              <a:spcAft>
                <a:spcPts val="600"/>
              </a:spcAft>
            </a:pPr>
            <a:r>
              <a:rPr lang="en-US" sz="1600" b="1" dirty="0"/>
              <a:t>Service Framework Development (Month 1)</a:t>
            </a:r>
          </a:p>
          <a:p>
            <a:pPr marL="285750" lvl="0" indent="-285750">
              <a:spcAft>
                <a:spcPts val="600"/>
              </a:spcAft>
              <a:buFont typeface="Arial" panose="020B0604020202020204" pitchFamily="34" charset="0"/>
              <a:buChar char="•"/>
            </a:pPr>
            <a:r>
              <a:rPr lang="en-US" sz="1400" dirty="0"/>
              <a:t>Define a clear menu of services (operations, maintenance, programming, capital delivery) with baseline service standards applied equitably across the district. </a:t>
            </a:r>
          </a:p>
          <a:p>
            <a:pPr marL="285750" lvl="0" indent="-285750">
              <a:spcAft>
                <a:spcPts val="600"/>
              </a:spcAft>
              <a:buFont typeface="Arial" panose="020B0604020202020204" pitchFamily="34" charset="0"/>
              <a:buChar char="•"/>
            </a:pPr>
            <a:r>
              <a:rPr lang="en-US" sz="1400" dirty="0"/>
              <a:t>Identify which services launch on Day One versus phased implementation.</a:t>
            </a:r>
          </a:p>
          <a:p>
            <a:pPr lvl="0">
              <a:spcAft>
                <a:spcPts val="600"/>
              </a:spcAft>
            </a:pPr>
            <a:r>
              <a:rPr lang="en-US" sz="1600" b="1" dirty="0"/>
              <a:t>District Boundary &amp; Participation Options (Month 1)</a:t>
            </a:r>
          </a:p>
          <a:p>
            <a:pPr marL="285750" lvl="0" indent="-285750">
              <a:spcAft>
                <a:spcPts val="600"/>
              </a:spcAft>
              <a:buFont typeface="Arial" panose="020B0604020202020204" pitchFamily="34" charset="0"/>
              <a:buChar char="•"/>
            </a:pPr>
            <a:r>
              <a:rPr lang="en-US" sz="1400" dirty="0"/>
              <a:t>Confirm proposed district boundaries and evaluate participation scenarios (members, phased entry, service contracts).</a:t>
            </a:r>
          </a:p>
          <a:p>
            <a:pPr marL="285750" lvl="0" indent="-285750">
              <a:spcAft>
                <a:spcPts val="600"/>
              </a:spcAft>
              <a:buFont typeface="Arial" panose="020B0604020202020204" pitchFamily="34" charset="0"/>
              <a:buChar char="•"/>
            </a:pPr>
            <a:r>
              <a:rPr lang="en-US" sz="1400" dirty="0"/>
              <a:t>Analyze population, assessed value, and asset contributions for each jurisdiction.</a:t>
            </a:r>
          </a:p>
          <a:p>
            <a:pPr lvl="0">
              <a:spcAft>
                <a:spcPts val="600"/>
              </a:spcAft>
            </a:pPr>
            <a:r>
              <a:rPr lang="en-US" sz="1600" b="1" dirty="0"/>
              <a:t>Funding &amp; Governance Structure (Month 2)</a:t>
            </a:r>
          </a:p>
          <a:p>
            <a:pPr marL="285750" lvl="0" indent="-285750">
              <a:spcAft>
                <a:spcPts val="600"/>
              </a:spcAft>
              <a:buFont typeface="Arial" panose="020B0604020202020204" pitchFamily="34" charset="0"/>
              <a:buChar char="•"/>
            </a:pPr>
            <a:r>
              <a:rPr lang="en-US" sz="1400" dirty="0"/>
              <a:t>Evaluate dedicated revenue options aligned with voter tolerance and statutory authority.</a:t>
            </a:r>
          </a:p>
          <a:p>
            <a:pPr marL="285750" lvl="0" indent="-285750">
              <a:spcAft>
                <a:spcPts val="600"/>
              </a:spcAft>
              <a:buFont typeface="Arial" panose="020B0604020202020204" pitchFamily="34" charset="0"/>
              <a:buChar char="•"/>
            </a:pPr>
            <a:r>
              <a:rPr lang="en-US" sz="1400" dirty="0"/>
              <a:t>Develop a governance model focused on equitable representation, transparency, and local identity protection.</a:t>
            </a:r>
          </a:p>
          <a:p>
            <a:pPr lvl="0">
              <a:spcAft>
                <a:spcPts val="600"/>
              </a:spcAft>
            </a:pPr>
            <a:r>
              <a:rPr lang="en-US" sz="1600" b="1" dirty="0"/>
              <a:t>Asset &amp; Staffing Transition Planning (Month 2)</a:t>
            </a:r>
          </a:p>
          <a:p>
            <a:pPr marL="285750" lvl="0" indent="-285750">
              <a:spcAft>
                <a:spcPts val="600"/>
              </a:spcAft>
              <a:buFont typeface="Arial" panose="020B0604020202020204" pitchFamily="34" charset="0"/>
              <a:buChar char="•"/>
            </a:pPr>
            <a:r>
              <a:rPr lang="en-US" sz="1400" dirty="0"/>
              <a:t>Define how existing assets and staff transition or are managed through agreements without reducing current service levels.</a:t>
            </a:r>
          </a:p>
          <a:p>
            <a:pPr marL="285750" lvl="0" indent="-285750">
              <a:spcAft>
                <a:spcPts val="600"/>
              </a:spcAft>
              <a:buFont typeface="Arial" panose="020B0604020202020204" pitchFamily="34" charset="0"/>
              <a:buChar char="•"/>
            </a:pPr>
            <a:r>
              <a:rPr lang="en-US" sz="1400" dirty="0"/>
              <a:t>Establish maintenance and capital prioritization strategies based on need, condition, and equity.</a:t>
            </a:r>
          </a:p>
          <a:p>
            <a:pPr lvl="0">
              <a:spcAft>
                <a:spcPts val="600"/>
              </a:spcAft>
            </a:pPr>
            <a:r>
              <a:rPr lang="en-US" sz="1600" b="1" dirty="0"/>
              <a:t>Service Plan &amp; Engagement Milestones (Month 3)</a:t>
            </a:r>
          </a:p>
          <a:p>
            <a:pPr marL="285750" lvl="0" indent="-285750">
              <a:spcAft>
                <a:spcPts val="600"/>
              </a:spcAft>
              <a:buFont typeface="Arial" panose="020B0604020202020204" pitchFamily="34" charset="0"/>
              <a:buChar char="•"/>
            </a:pPr>
            <a:r>
              <a:rPr lang="en-US" sz="1400" dirty="0"/>
              <a:t>Build the statutorily required Service Plan (NRS 318A), supported by financial modeling and public outreach.</a:t>
            </a:r>
          </a:p>
          <a:p>
            <a:pPr marL="285750" lvl="0" indent="-285750">
              <a:spcAft>
                <a:spcPts val="600"/>
              </a:spcAft>
              <a:buFont typeface="Arial" panose="020B0604020202020204" pitchFamily="34" charset="0"/>
              <a:buChar char="•"/>
            </a:pPr>
            <a:r>
              <a:rPr lang="en-US" sz="1400" dirty="0"/>
              <a:t>Engage elected officials, park boards, and the public early to refine assumptions and build confidence before formal adoption steps.</a:t>
            </a:r>
          </a:p>
        </p:txBody>
      </p:sp>
      <p:pic>
        <p:nvPicPr>
          <p:cNvPr id="5" name="Picture 4" descr="A blue and orange logo&#10;&#10;AI-generated content may be incorrect.">
            <a:extLst>
              <a:ext uri="{FF2B5EF4-FFF2-40B4-BE49-F238E27FC236}">
                <a16:creationId xmlns:a16="http://schemas.microsoft.com/office/drawing/2014/main" id="{A87FCAE9-CAE3-0E04-E60E-C5527A2B1F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345325813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9B7B2A9B-1827-A036-D280-2FD714C2C06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87C4A3-C0FA-DA74-83D1-0DD3D372E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0CC6F46E-2A48-9DF1-012C-D3ED6FE23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C0D7F22-846F-5627-6136-6944E9F0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B5F71E0-9F49-EA8C-BDBF-92BE4358E090}"/>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43543198-13C6-ADAB-BC84-9EE91EF246D7}"/>
              </a:ext>
            </a:extLst>
          </p:cNvPr>
          <p:cNvSpPr/>
          <p:nvPr/>
        </p:nvSpPr>
        <p:spPr>
          <a:xfrm>
            <a:off x="3580412" y="2780015"/>
            <a:ext cx="5027776" cy="1833021"/>
          </a:xfrm>
          <a:prstGeom prst="rect">
            <a:avLst/>
          </a:prstGeom>
          <a:noFill/>
          <a:ln w="44450">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110000"/>
              </a:lnSpc>
              <a:spcBef>
                <a:spcPts val="1000"/>
              </a:spcBef>
              <a:spcAft>
                <a:spcPct val="0"/>
              </a:spcAft>
              <a:buClrTx/>
              <a:buSzTx/>
              <a:tabLst/>
              <a:defRPr/>
            </a:pPr>
            <a:r>
              <a:rPr lang="en-US" altLang="en-US" sz="6000" b="1" spc="400" dirty="0">
                <a:solidFill>
                  <a:schemeClr val="tx1"/>
                </a:solidFill>
              </a:rPr>
              <a:t>Thank You!</a:t>
            </a:r>
          </a:p>
          <a:p>
            <a:pPr marR="0" lvl="0" algn="ctr" fontAlgn="base">
              <a:lnSpc>
                <a:spcPct val="110000"/>
              </a:lnSpc>
              <a:spcBef>
                <a:spcPts val="1000"/>
              </a:spcBef>
              <a:spcAft>
                <a:spcPct val="0"/>
              </a:spcAft>
              <a:buClrTx/>
              <a:buSzTx/>
              <a:tabLst/>
              <a:defRPr/>
            </a:pPr>
            <a:r>
              <a:rPr kumimoji="0" lang="en-US" altLang="en-US" sz="6000" b="1" i="0" u="none" strike="noStrike" kern="1200" cap="none" spc="400" normalizeH="0" noProof="0" dirty="0">
                <a:ln w="22225">
                  <a:noFill/>
                </a:ln>
                <a:solidFill>
                  <a:schemeClr val="tx1"/>
                </a:solidFill>
                <a:effectLst/>
                <a:uLnTx/>
                <a:uFillTx/>
                <a:latin typeface="+mn-lt"/>
                <a:ea typeface="+mn-ea"/>
                <a:cs typeface="+mn-cs"/>
              </a:rPr>
              <a:t>Questions?</a:t>
            </a:r>
          </a:p>
        </p:txBody>
      </p:sp>
      <p:pic>
        <p:nvPicPr>
          <p:cNvPr id="10" name="Picture 9">
            <a:extLst>
              <a:ext uri="{FF2B5EF4-FFF2-40B4-BE49-F238E27FC236}">
                <a16:creationId xmlns:a16="http://schemas.microsoft.com/office/drawing/2014/main" id="{2C5F15D0-E896-936A-5D3D-E820F158A408}"/>
              </a:ext>
            </a:extLst>
          </p:cNvPr>
          <p:cNvPicPr>
            <a:picLocks noChangeAspect="1"/>
          </p:cNvPicPr>
          <p:nvPr/>
        </p:nvPicPr>
        <p:blipFill>
          <a:blip r:embed="rId3"/>
          <a:stretch>
            <a:fillRect/>
          </a:stretch>
        </p:blipFill>
        <p:spPr>
          <a:xfrm>
            <a:off x="1254032" y="651775"/>
            <a:ext cx="933193" cy="1447260"/>
          </a:xfrm>
          <a:prstGeom prst="rect">
            <a:avLst/>
          </a:prstGeom>
        </p:spPr>
      </p:pic>
      <p:pic>
        <p:nvPicPr>
          <p:cNvPr id="8" name="Picture 7">
            <a:extLst>
              <a:ext uri="{FF2B5EF4-FFF2-40B4-BE49-F238E27FC236}">
                <a16:creationId xmlns:a16="http://schemas.microsoft.com/office/drawing/2014/main" id="{0CEFA9D6-5412-4442-100B-395EBDB3BBE8}"/>
              </a:ext>
            </a:extLst>
          </p:cNvPr>
          <p:cNvPicPr>
            <a:picLocks noChangeAspect="1"/>
          </p:cNvPicPr>
          <p:nvPr/>
        </p:nvPicPr>
        <p:blipFill>
          <a:blip r:embed="rId4">
            <a:extLst>
              <a:ext uri="{28A0092B-C50C-407E-A947-70E740481C1C}">
                <a14:useLocalDpi xmlns:a14="http://schemas.microsoft.com/office/drawing/2010/main" val="0"/>
              </a:ext>
            </a:extLst>
          </a:blip>
          <a:srcRect l="15245" t="14899" r="15437" b="13879"/>
          <a:stretch>
            <a:fillRect/>
          </a:stretch>
        </p:blipFill>
        <p:spPr>
          <a:xfrm>
            <a:off x="9629381" y="771884"/>
            <a:ext cx="1277378" cy="1312461"/>
          </a:xfrm>
          <a:prstGeom prst="rect">
            <a:avLst/>
          </a:prstGeom>
        </p:spPr>
      </p:pic>
      <p:pic>
        <p:nvPicPr>
          <p:cNvPr id="1028" name="Picture 4">
            <a:extLst>
              <a:ext uri="{FF2B5EF4-FFF2-40B4-BE49-F238E27FC236}">
                <a16:creationId xmlns:a16="http://schemas.microsoft.com/office/drawing/2014/main" id="{1F6B2ED5-2DD0-2B80-79CE-4D58E9854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931" y="849955"/>
            <a:ext cx="2542199" cy="11563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bout Washoe County">
            <a:extLst>
              <a:ext uri="{FF2B5EF4-FFF2-40B4-BE49-F238E27FC236}">
                <a16:creationId xmlns:a16="http://schemas.microsoft.com/office/drawing/2014/main" id="{2C905A6C-28FD-C935-77F3-0E444CDA45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9302" y="790175"/>
            <a:ext cx="1277379" cy="12830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orange logo&#10;&#10;AI-generated content may be incorrect.">
            <a:extLst>
              <a:ext uri="{FF2B5EF4-FFF2-40B4-BE49-F238E27FC236}">
                <a16:creationId xmlns:a16="http://schemas.microsoft.com/office/drawing/2014/main" id="{2B55B1EF-1F5E-FBE2-06C6-93A9539DED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426914534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05E374EB-E6CD-52DD-8B84-51BE11D7468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7D2415-2B49-F585-AB99-BA5AF19B9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D04ACA39-9711-9A50-C6BE-BF695DBF0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E60543E-CD56-681E-6D73-375D29CA4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824934A-30CB-D625-9ABB-BCF2B4D874B1}"/>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EDB03013-E7D2-1F75-FD94-5954D475E7D9}"/>
              </a:ext>
            </a:extLst>
          </p:cNvPr>
          <p:cNvSpPr/>
          <p:nvPr/>
        </p:nvSpPr>
        <p:spPr>
          <a:xfrm>
            <a:off x="3580412" y="2780015"/>
            <a:ext cx="5027776" cy="1833021"/>
          </a:xfrm>
          <a:prstGeom prst="rect">
            <a:avLst/>
          </a:prstGeom>
          <a:noFill/>
          <a:ln w="44450">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110000"/>
              </a:lnSpc>
              <a:spcBef>
                <a:spcPts val="1000"/>
              </a:spcBef>
              <a:spcAft>
                <a:spcPct val="0"/>
              </a:spcAft>
              <a:buClrTx/>
              <a:buSzTx/>
              <a:tabLst/>
              <a:defRPr/>
            </a:pPr>
            <a:r>
              <a:rPr lang="en-US" altLang="en-US" sz="6000" b="1" spc="400" dirty="0">
                <a:solidFill>
                  <a:schemeClr val="tx1"/>
                </a:solidFill>
              </a:rPr>
              <a:t>Appendix</a:t>
            </a:r>
            <a:endParaRPr kumimoji="0" lang="en-US" altLang="en-US" sz="6000" b="1" i="0" u="none" strike="noStrike" kern="1200" cap="none" spc="400" normalizeH="0" noProof="0" dirty="0">
              <a:ln w="22225">
                <a:noFill/>
              </a:ln>
              <a:solidFill>
                <a:schemeClr val="tx1"/>
              </a:solidFill>
              <a:effectLst/>
              <a:uLnTx/>
              <a:uFillTx/>
              <a:latin typeface="+mn-lt"/>
              <a:ea typeface="+mn-ea"/>
              <a:cs typeface="+mn-cs"/>
            </a:endParaRPr>
          </a:p>
        </p:txBody>
      </p:sp>
      <p:pic>
        <p:nvPicPr>
          <p:cNvPr id="10" name="Picture 9">
            <a:extLst>
              <a:ext uri="{FF2B5EF4-FFF2-40B4-BE49-F238E27FC236}">
                <a16:creationId xmlns:a16="http://schemas.microsoft.com/office/drawing/2014/main" id="{8726A497-9AFE-8FE3-8727-847C9FC24349}"/>
              </a:ext>
            </a:extLst>
          </p:cNvPr>
          <p:cNvPicPr>
            <a:picLocks noChangeAspect="1"/>
          </p:cNvPicPr>
          <p:nvPr/>
        </p:nvPicPr>
        <p:blipFill>
          <a:blip r:embed="rId3"/>
          <a:stretch>
            <a:fillRect/>
          </a:stretch>
        </p:blipFill>
        <p:spPr>
          <a:xfrm>
            <a:off x="1254032" y="651775"/>
            <a:ext cx="933193" cy="1447260"/>
          </a:xfrm>
          <a:prstGeom prst="rect">
            <a:avLst/>
          </a:prstGeom>
        </p:spPr>
      </p:pic>
      <p:pic>
        <p:nvPicPr>
          <p:cNvPr id="8" name="Picture 7">
            <a:extLst>
              <a:ext uri="{FF2B5EF4-FFF2-40B4-BE49-F238E27FC236}">
                <a16:creationId xmlns:a16="http://schemas.microsoft.com/office/drawing/2014/main" id="{FA6F1B27-6624-613F-982B-6A37E977F82C}"/>
              </a:ext>
            </a:extLst>
          </p:cNvPr>
          <p:cNvPicPr>
            <a:picLocks noChangeAspect="1"/>
          </p:cNvPicPr>
          <p:nvPr/>
        </p:nvPicPr>
        <p:blipFill>
          <a:blip r:embed="rId4">
            <a:extLst>
              <a:ext uri="{28A0092B-C50C-407E-A947-70E740481C1C}">
                <a14:useLocalDpi xmlns:a14="http://schemas.microsoft.com/office/drawing/2010/main" val="0"/>
              </a:ext>
            </a:extLst>
          </a:blip>
          <a:srcRect l="15245" t="14899" r="15437" b="13879"/>
          <a:stretch>
            <a:fillRect/>
          </a:stretch>
        </p:blipFill>
        <p:spPr>
          <a:xfrm>
            <a:off x="9629381" y="771884"/>
            <a:ext cx="1277378" cy="1312461"/>
          </a:xfrm>
          <a:prstGeom prst="rect">
            <a:avLst/>
          </a:prstGeom>
        </p:spPr>
      </p:pic>
      <p:pic>
        <p:nvPicPr>
          <p:cNvPr id="1028" name="Picture 4">
            <a:extLst>
              <a:ext uri="{FF2B5EF4-FFF2-40B4-BE49-F238E27FC236}">
                <a16:creationId xmlns:a16="http://schemas.microsoft.com/office/drawing/2014/main" id="{D99EBDF7-91A4-DBCD-DC30-9F44EF676B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931" y="849955"/>
            <a:ext cx="2542199" cy="11563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bout Washoe County">
            <a:extLst>
              <a:ext uri="{FF2B5EF4-FFF2-40B4-BE49-F238E27FC236}">
                <a16:creationId xmlns:a16="http://schemas.microsoft.com/office/drawing/2014/main" id="{67BD6C00-03F0-2873-87B5-64991E343C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9302" y="790175"/>
            <a:ext cx="1277379" cy="12830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orange logo&#10;&#10;AI-generated content may be incorrect.">
            <a:extLst>
              <a:ext uri="{FF2B5EF4-FFF2-40B4-BE49-F238E27FC236}">
                <a16:creationId xmlns:a16="http://schemas.microsoft.com/office/drawing/2014/main" id="{D62D0E2A-B2DC-CF17-1E48-BB0C36A36C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208696734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4D8743AE-0138-4E23-D24C-F68CFDDA616D}"/>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2A6E4FC-00C0-4900-8784-79AA0C950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59903E68-14BF-8AE6-583C-017BA2BAFF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6" name="Rectangle 25">
              <a:extLst>
                <a:ext uri="{FF2B5EF4-FFF2-40B4-BE49-F238E27FC236}">
                  <a16:creationId xmlns:a16="http://schemas.microsoft.com/office/drawing/2014/main" id="{FCAA8023-4C6A-E287-9541-7454445656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7" name="Straight Connector 26">
              <a:extLst>
                <a:ext uri="{FF2B5EF4-FFF2-40B4-BE49-F238E27FC236}">
                  <a16:creationId xmlns:a16="http://schemas.microsoft.com/office/drawing/2014/main" id="{78F5F8CE-A783-16A6-C3E7-7E0322C8B8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6311345E-F12B-C615-E95A-2EC2E1060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8E31E4D9-4625-E625-309E-3DCE1E743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C3E88B07-8B45-7A49-8DC8-7306CBBE5137}"/>
              </a:ext>
            </a:extLst>
          </p:cNvPr>
          <p:cNvSpPr txBox="1"/>
          <p:nvPr/>
        </p:nvSpPr>
        <p:spPr>
          <a:xfrm>
            <a:off x="1886509" y="2385102"/>
            <a:ext cx="8497766" cy="208779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200" b="1" i="0" u="none" strike="noStrike" kern="1200" cap="none" spc="0" normalizeH="0" baseline="0" noProof="0" dirty="0">
                <a:ln>
                  <a:noFill/>
                </a:ln>
                <a:effectLst/>
                <a:uLnTx/>
                <a:uFillTx/>
                <a:latin typeface="Aptos" panose="02110004020202020204"/>
                <a:ea typeface="+mn-ea"/>
                <a:cs typeface="+mn-cs"/>
              </a:rPr>
              <a:t>Demographics</a:t>
            </a:r>
          </a:p>
        </p:txBody>
      </p:sp>
      <p:sp>
        <p:nvSpPr>
          <p:cNvPr id="6" name="Rectangle 5">
            <a:extLst>
              <a:ext uri="{FF2B5EF4-FFF2-40B4-BE49-F238E27FC236}">
                <a16:creationId xmlns:a16="http://schemas.microsoft.com/office/drawing/2014/main" id="{D81E63C6-722D-F56E-2892-031B1DC0F4E4}"/>
              </a:ext>
            </a:extLst>
          </p:cNvPr>
          <p:cNvSpPr/>
          <p:nvPr/>
        </p:nvSpPr>
        <p:spPr>
          <a:xfrm>
            <a:off x="696418"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A2CCFE0D-CAC3-928A-D108-469E4AC53257}"/>
              </a:ext>
            </a:extLst>
          </p:cNvPr>
          <p:cNvSpPr/>
          <p:nvPr/>
        </p:nvSpPr>
        <p:spPr>
          <a:xfrm>
            <a:off x="1150469"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Picture 2" descr="A blue and orange logo&#10;&#10;AI-generated content may be incorrect.">
            <a:extLst>
              <a:ext uri="{FF2B5EF4-FFF2-40B4-BE49-F238E27FC236}">
                <a16:creationId xmlns:a16="http://schemas.microsoft.com/office/drawing/2014/main" id="{13E3EB4E-3BD3-2D2B-A013-5B3CDB57F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4680"/>
            <a:ext cx="1154791" cy="635972"/>
          </a:xfrm>
          <a:prstGeom prst="rect">
            <a:avLst/>
          </a:prstGeom>
        </p:spPr>
      </p:pic>
    </p:spTree>
    <p:extLst>
      <p:ext uri="{BB962C8B-B14F-4D97-AF65-F5344CB8AC3E}">
        <p14:creationId xmlns:p14="http://schemas.microsoft.com/office/powerpoint/2010/main" val="147772633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8D61FC22-1510-EC90-589A-1104BEB664B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D1D072D-93CA-DB9A-6DF8-313D131217D7}"/>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C492A27F-A795-3F34-729C-4CB3BF4FB97E}"/>
              </a:ext>
            </a:extLst>
          </p:cNvPr>
          <p:cNvSpPr/>
          <p:nvPr/>
        </p:nvSpPr>
        <p:spPr>
          <a:xfrm>
            <a:off x="397163" y="333011"/>
            <a:ext cx="729673" cy="563916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vert270" lIns="91440" tIns="45720" rIns="91440" bIns="45720" rtlCol="0" anchor="t">
            <a:noAutofit/>
          </a:bodyPr>
          <a:lstStyle/>
          <a:p>
            <a:pPr marR="0" lvl="0" algn="ctr" fontAlgn="base">
              <a:lnSpc>
                <a:spcPct val="90000"/>
              </a:lnSpc>
              <a:spcBef>
                <a:spcPts val="1000"/>
              </a:spcBef>
              <a:spcAft>
                <a:spcPct val="0"/>
              </a:spcAft>
              <a:buClrTx/>
              <a:buSzTx/>
              <a:tabLst/>
              <a:defRPr/>
            </a:pPr>
            <a:r>
              <a:rPr lang="en-US" altLang="en-US" sz="4400" b="1" spc="400" dirty="0">
                <a:solidFill>
                  <a:schemeClr val="bg1"/>
                </a:solidFill>
              </a:rPr>
              <a:t>Demographics</a:t>
            </a:r>
            <a:endParaRPr kumimoji="0" lang="en-US" altLang="en-US" sz="4400" b="1" i="0" u="none" strike="noStrike" kern="1200" cap="none" spc="400" normalizeH="0" noProof="0" dirty="0">
              <a:ln w="22225">
                <a:noFill/>
              </a:ln>
              <a:solidFill>
                <a:schemeClr val="bg1"/>
              </a:solidFill>
              <a:effectLst/>
              <a:uLnTx/>
              <a:uFillTx/>
              <a:latin typeface="+mn-lt"/>
              <a:ea typeface="+mn-ea"/>
              <a:cs typeface="+mn-cs"/>
            </a:endParaRPr>
          </a:p>
        </p:txBody>
      </p:sp>
      <p:pic>
        <p:nvPicPr>
          <p:cNvPr id="7" name="Picture 6">
            <a:extLst>
              <a:ext uri="{FF2B5EF4-FFF2-40B4-BE49-F238E27FC236}">
                <a16:creationId xmlns:a16="http://schemas.microsoft.com/office/drawing/2014/main" id="{BB0C1CF3-3300-8F23-EFBD-D21DF01E6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300" y="0"/>
            <a:ext cx="8875059" cy="6858000"/>
          </a:xfrm>
          <a:prstGeom prst="rect">
            <a:avLst/>
          </a:prstGeom>
        </p:spPr>
      </p:pic>
      <p:pic>
        <p:nvPicPr>
          <p:cNvPr id="5" name="Picture 4" descr="A blue and orange logo&#10;&#10;AI-generated content may be incorrect.">
            <a:extLst>
              <a:ext uri="{FF2B5EF4-FFF2-40B4-BE49-F238E27FC236}">
                <a16:creationId xmlns:a16="http://schemas.microsoft.com/office/drawing/2014/main" id="{00DDE905-9923-B841-8922-62ADB3485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292209690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B464AB2D-55E1-8D3A-3595-9A4DC9E55AD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E69F5F8-83BB-F245-9ED7-817F4A1E3991}"/>
              </a:ext>
            </a:extLst>
          </p:cNvPr>
          <p:cNvSpPr/>
          <p:nvPr/>
        </p:nvSpPr>
        <p:spPr>
          <a:xfrm>
            <a:off x="397163" y="333011"/>
            <a:ext cx="729673" cy="563916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vert270" lIns="91440" tIns="45720" rIns="91440" bIns="45720" rtlCol="0" anchor="t">
            <a:noAutofit/>
          </a:bodyPr>
          <a:lstStyle/>
          <a:p>
            <a:pPr marR="0" lvl="0" algn="ctr" fontAlgn="base">
              <a:lnSpc>
                <a:spcPct val="90000"/>
              </a:lnSpc>
              <a:spcBef>
                <a:spcPts val="1000"/>
              </a:spcBef>
              <a:spcAft>
                <a:spcPct val="0"/>
              </a:spcAft>
              <a:buClrTx/>
              <a:buSzTx/>
              <a:tabLst/>
              <a:defRPr/>
            </a:pPr>
            <a:r>
              <a:rPr lang="en-US" altLang="en-US" sz="4400" b="1" spc="400" dirty="0">
                <a:solidFill>
                  <a:schemeClr val="bg1"/>
                </a:solidFill>
              </a:rPr>
              <a:t>Demographics</a:t>
            </a:r>
            <a:endParaRPr kumimoji="0" lang="en-US" altLang="en-US" sz="4400" b="1" i="0" u="none" strike="noStrike" kern="1200" cap="none" spc="400" normalizeH="0" noProof="0" dirty="0">
              <a:ln w="22225">
                <a:noFill/>
              </a:ln>
              <a:solidFill>
                <a:schemeClr val="bg1"/>
              </a:solidFill>
              <a:effectLst/>
              <a:uLnTx/>
              <a:uFillTx/>
              <a:latin typeface="+mn-lt"/>
              <a:ea typeface="+mn-ea"/>
              <a:cs typeface="+mn-cs"/>
            </a:endParaRPr>
          </a:p>
        </p:txBody>
      </p:sp>
      <p:grpSp>
        <p:nvGrpSpPr>
          <p:cNvPr id="16" name="Group 15">
            <a:extLst>
              <a:ext uri="{FF2B5EF4-FFF2-40B4-BE49-F238E27FC236}">
                <a16:creationId xmlns:a16="http://schemas.microsoft.com/office/drawing/2014/main" id="{7A7CA030-30E1-872A-7824-56BE961FC215}"/>
              </a:ext>
            </a:extLst>
          </p:cNvPr>
          <p:cNvGrpSpPr/>
          <p:nvPr/>
        </p:nvGrpSpPr>
        <p:grpSpPr>
          <a:xfrm>
            <a:off x="2433008" y="38182"/>
            <a:ext cx="7325984" cy="6731890"/>
            <a:chOff x="2530274" y="38182"/>
            <a:chExt cx="7138273" cy="6559401"/>
          </a:xfrm>
        </p:grpSpPr>
        <p:grpSp>
          <p:nvGrpSpPr>
            <p:cNvPr id="12" name="Group 11">
              <a:extLst>
                <a:ext uri="{FF2B5EF4-FFF2-40B4-BE49-F238E27FC236}">
                  <a16:creationId xmlns:a16="http://schemas.microsoft.com/office/drawing/2014/main" id="{476D18A1-2152-B86D-4276-6FDE8EF1AE3C}"/>
                </a:ext>
              </a:extLst>
            </p:cNvPr>
            <p:cNvGrpSpPr/>
            <p:nvPr/>
          </p:nvGrpSpPr>
          <p:grpSpPr>
            <a:xfrm>
              <a:off x="2530274" y="38182"/>
              <a:ext cx="7133567" cy="4599023"/>
              <a:chOff x="2333821" y="38182"/>
              <a:chExt cx="7522123" cy="4759115"/>
            </a:xfrm>
          </p:grpSpPr>
          <p:pic>
            <p:nvPicPr>
              <p:cNvPr id="7" name="Picture 6">
                <a:extLst>
                  <a:ext uri="{FF2B5EF4-FFF2-40B4-BE49-F238E27FC236}">
                    <a16:creationId xmlns:a16="http://schemas.microsoft.com/office/drawing/2014/main" id="{074D4BC5-871F-C9EF-3532-A41A2C00E25F}"/>
                  </a:ext>
                </a:extLst>
              </p:cNvPr>
              <p:cNvPicPr>
                <a:picLocks noChangeAspect="1"/>
              </p:cNvPicPr>
              <p:nvPr/>
            </p:nvPicPr>
            <p:blipFill>
              <a:blip r:embed="rId3">
                <a:extLst>
                  <a:ext uri="{28A0092B-C50C-407E-A947-70E740481C1C}">
                    <a14:useLocalDpi xmlns:a14="http://schemas.microsoft.com/office/drawing/2010/main" val="0"/>
                  </a:ext>
                </a:extLst>
              </a:blip>
              <a:srcRect t="33218" b="11456"/>
              <a:stretch>
                <a:fillRect/>
              </a:stretch>
            </p:blipFill>
            <p:spPr>
              <a:xfrm>
                <a:off x="2336054" y="38182"/>
                <a:ext cx="7519890" cy="3060903"/>
              </a:xfrm>
              <a:prstGeom prst="rect">
                <a:avLst/>
              </a:prstGeom>
            </p:spPr>
          </p:pic>
          <p:sp>
            <p:nvSpPr>
              <p:cNvPr id="5" name="TextBox 4">
                <a:extLst>
                  <a:ext uri="{FF2B5EF4-FFF2-40B4-BE49-F238E27FC236}">
                    <a16:creationId xmlns:a16="http://schemas.microsoft.com/office/drawing/2014/main" id="{4663AB1C-71EB-3A4C-17F9-3F4D01AF7744}"/>
                  </a:ext>
                </a:extLst>
              </p:cNvPr>
              <p:cNvSpPr txBox="1"/>
              <p:nvPr/>
            </p:nvSpPr>
            <p:spPr>
              <a:xfrm>
                <a:off x="2441643" y="38182"/>
                <a:ext cx="2344366" cy="338554"/>
              </a:xfrm>
              <a:prstGeom prst="rect">
                <a:avLst/>
              </a:prstGeom>
              <a:solidFill>
                <a:schemeClr val="tx1"/>
              </a:solidFill>
            </p:spPr>
            <p:txBody>
              <a:bodyPr wrap="square" rtlCol="0">
                <a:spAutoFit/>
              </a:bodyPr>
              <a:lstStyle/>
              <a:p>
                <a:pPr algn="ctr"/>
                <a:r>
                  <a:rPr lang="en-US" sz="1600" dirty="0">
                    <a:solidFill>
                      <a:schemeClr val="bg1"/>
                    </a:solidFill>
                  </a:rPr>
                  <a:t>Washoe County</a:t>
                </a:r>
              </a:p>
            </p:txBody>
          </p:sp>
          <p:sp>
            <p:nvSpPr>
              <p:cNvPr id="8" name="TextBox 7">
                <a:extLst>
                  <a:ext uri="{FF2B5EF4-FFF2-40B4-BE49-F238E27FC236}">
                    <a16:creationId xmlns:a16="http://schemas.microsoft.com/office/drawing/2014/main" id="{7052B926-5C09-887E-C18F-BE364B8DC604}"/>
                  </a:ext>
                </a:extLst>
              </p:cNvPr>
              <p:cNvSpPr txBox="1"/>
              <p:nvPr/>
            </p:nvSpPr>
            <p:spPr>
              <a:xfrm>
                <a:off x="4923816" y="38182"/>
                <a:ext cx="2344366" cy="338554"/>
              </a:xfrm>
              <a:prstGeom prst="rect">
                <a:avLst/>
              </a:prstGeom>
              <a:solidFill>
                <a:schemeClr val="tx1"/>
              </a:solidFill>
            </p:spPr>
            <p:txBody>
              <a:bodyPr wrap="square" rtlCol="0">
                <a:spAutoFit/>
              </a:bodyPr>
              <a:lstStyle/>
              <a:p>
                <a:pPr algn="ctr"/>
                <a:r>
                  <a:rPr lang="en-US" sz="1600" dirty="0">
                    <a:solidFill>
                      <a:schemeClr val="bg1"/>
                    </a:solidFill>
                  </a:rPr>
                  <a:t>Reno</a:t>
                </a:r>
              </a:p>
            </p:txBody>
          </p:sp>
          <p:sp>
            <p:nvSpPr>
              <p:cNvPr id="9" name="TextBox 8">
                <a:extLst>
                  <a:ext uri="{FF2B5EF4-FFF2-40B4-BE49-F238E27FC236}">
                    <a16:creationId xmlns:a16="http://schemas.microsoft.com/office/drawing/2014/main" id="{E37C9CDF-6F93-2EF2-AD80-418EAE39068D}"/>
                  </a:ext>
                </a:extLst>
              </p:cNvPr>
              <p:cNvSpPr txBox="1"/>
              <p:nvPr/>
            </p:nvSpPr>
            <p:spPr>
              <a:xfrm>
                <a:off x="7405989" y="38182"/>
                <a:ext cx="2344366" cy="338554"/>
              </a:xfrm>
              <a:prstGeom prst="rect">
                <a:avLst/>
              </a:prstGeom>
              <a:solidFill>
                <a:schemeClr val="tx1"/>
              </a:solidFill>
            </p:spPr>
            <p:txBody>
              <a:bodyPr wrap="square" rtlCol="0">
                <a:spAutoFit/>
              </a:bodyPr>
              <a:lstStyle/>
              <a:p>
                <a:pPr algn="ctr"/>
                <a:r>
                  <a:rPr lang="en-US" sz="1600" dirty="0">
                    <a:solidFill>
                      <a:schemeClr val="bg1"/>
                    </a:solidFill>
                  </a:rPr>
                  <a:t>Sparks</a:t>
                </a:r>
              </a:p>
            </p:txBody>
          </p:sp>
          <p:pic>
            <p:nvPicPr>
              <p:cNvPr id="11" name="Picture 10">
                <a:extLst>
                  <a:ext uri="{FF2B5EF4-FFF2-40B4-BE49-F238E27FC236}">
                    <a16:creationId xmlns:a16="http://schemas.microsoft.com/office/drawing/2014/main" id="{FDE67C97-58B0-5BED-C215-350E1DABC030}"/>
                  </a:ext>
                </a:extLst>
              </p:cNvPr>
              <p:cNvPicPr>
                <a:picLocks noChangeAspect="1"/>
              </p:cNvPicPr>
              <p:nvPr/>
            </p:nvPicPr>
            <p:blipFill>
              <a:blip r:embed="rId4">
                <a:extLst>
                  <a:ext uri="{28A0092B-C50C-407E-A947-70E740481C1C}">
                    <a14:useLocalDpi xmlns:a14="http://schemas.microsoft.com/office/drawing/2010/main" val="0"/>
                  </a:ext>
                </a:extLst>
              </a:blip>
              <a:srcRect t="37119" b="28682"/>
              <a:stretch>
                <a:fillRect/>
              </a:stretch>
            </p:blipFill>
            <p:spPr>
              <a:xfrm>
                <a:off x="2333821" y="3099085"/>
                <a:ext cx="7519892" cy="1698212"/>
              </a:xfrm>
              <a:prstGeom prst="rect">
                <a:avLst/>
              </a:prstGeom>
            </p:spPr>
          </p:pic>
        </p:grpSp>
        <p:pic>
          <p:nvPicPr>
            <p:cNvPr id="15" name="Picture 14">
              <a:extLst>
                <a:ext uri="{FF2B5EF4-FFF2-40B4-BE49-F238E27FC236}">
                  <a16:creationId xmlns:a16="http://schemas.microsoft.com/office/drawing/2014/main" id="{D4BBB5AA-2978-04EE-A5C7-C519D0014D2E}"/>
                </a:ext>
              </a:extLst>
            </p:cNvPr>
            <p:cNvPicPr>
              <a:picLocks noChangeAspect="1"/>
            </p:cNvPicPr>
            <p:nvPr/>
          </p:nvPicPr>
          <p:blipFill>
            <a:blip r:embed="rId5">
              <a:extLst>
                <a:ext uri="{28A0092B-C50C-407E-A947-70E740481C1C}">
                  <a14:useLocalDpi xmlns:a14="http://schemas.microsoft.com/office/drawing/2010/main" val="0"/>
                </a:ext>
              </a:extLst>
            </a:blip>
            <a:srcRect t="31128" b="30780"/>
            <a:stretch>
              <a:fillRect/>
            </a:stretch>
          </p:blipFill>
          <p:spPr>
            <a:xfrm>
              <a:off x="2530274" y="4637205"/>
              <a:ext cx="7138273" cy="1960378"/>
            </a:xfrm>
            <a:prstGeom prst="rect">
              <a:avLst/>
            </a:prstGeom>
          </p:spPr>
        </p:pic>
      </p:grpSp>
      <p:pic>
        <p:nvPicPr>
          <p:cNvPr id="17" name="Picture 16" descr="A blue and orange logo&#10;&#10;AI-generated content may be incorrect.">
            <a:extLst>
              <a:ext uri="{FF2B5EF4-FFF2-40B4-BE49-F238E27FC236}">
                <a16:creationId xmlns:a16="http://schemas.microsoft.com/office/drawing/2014/main" id="{01B85339-0104-3AC0-10EC-7CA3EEE958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374532676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4102A129-5461-82B1-BCB3-17F77A57381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9B25032-BD7E-E545-0CF2-564C7262E3EA}"/>
              </a:ext>
            </a:extLst>
          </p:cNvPr>
          <p:cNvSpPr/>
          <p:nvPr/>
        </p:nvSpPr>
        <p:spPr>
          <a:xfrm>
            <a:off x="397163" y="333011"/>
            <a:ext cx="729673" cy="563916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vert270" lIns="91440" tIns="45720" rIns="91440" bIns="45720" rtlCol="0" anchor="t">
            <a:noAutofit/>
          </a:bodyPr>
          <a:lstStyle/>
          <a:p>
            <a:pPr marR="0" lvl="0" algn="ctr" fontAlgn="base">
              <a:lnSpc>
                <a:spcPct val="90000"/>
              </a:lnSpc>
              <a:spcBef>
                <a:spcPts val="1000"/>
              </a:spcBef>
              <a:spcAft>
                <a:spcPct val="0"/>
              </a:spcAft>
              <a:buClrTx/>
              <a:buSzTx/>
              <a:tabLst/>
              <a:defRPr/>
            </a:pPr>
            <a:r>
              <a:rPr kumimoji="0" lang="en-US" altLang="en-US" sz="4400" b="1" i="0" u="none" strike="noStrike" kern="1200" cap="none" spc="400" normalizeH="0" noProof="0" dirty="0">
                <a:ln w="22225">
                  <a:noFill/>
                </a:ln>
                <a:solidFill>
                  <a:schemeClr val="bg1"/>
                </a:solidFill>
                <a:effectLst/>
                <a:uLnTx/>
                <a:uFillTx/>
                <a:latin typeface="+mn-lt"/>
                <a:ea typeface="+mn-ea"/>
                <a:cs typeface="+mn-cs"/>
              </a:rPr>
              <a:t>Recreation Trends</a:t>
            </a:r>
          </a:p>
        </p:txBody>
      </p:sp>
      <p:pic>
        <p:nvPicPr>
          <p:cNvPr id="14" name="Picture 13" descr="A blue and orange logo&#10;&#10;AI-generated content may be incorrect.">
            <a:extLst>
              <a:ext uri="{FF2B5EF4-FFF2-40B4-BE49-F238E27FC236}">
                <a16:creationId xmlns:a16="http://schemas.microsoft.com/office/drawing/2014/main" id="{EAA995D2-0801-86C7-8076-5240F1AF7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pic>
        <p:nvPicPr>
          <p:cNvPr id="3" name="Picture 2">
            <a:extLst>
              <a:ext uri="{FF2B5EF4-FFF2-40B4-BE49-F238E27FC236}">
                <a16:creationId xmlns:a16="http://schemas.microsoft.com/office/drawing/2014/main" id="{1401FBD6-18C5-91F0-9F67-4B6E50D5D07E}"/>
              </a:ext>
            </a:extLst>
          </p:cNvPr>
          <p:cNvPicPr>
            <a:picLocks noChangeAspect="1"/>
          </p:cNvPicPr>
          <p:nvPr/>
        </p:nvPicPr>
        <p:blipFill>
          <a:blip r:embed="rId4"/>
          <a:stretch>
            <a:fillRect/>
          </a:stretch>
        </p:blipFill>
        <p:spPr>
          <a:xfrm>
            <a:off x="3059929" y="570566"/>
            <a:ext cx="6072142" cy="3426249"/>
          </a:xfrm>
          <a:prstGeom prst="rect">
            <a:avLst/>
          </a:prstGeom>
        </p:spPr>
      </p:pic>
      <p:pic>
        <p:nvPicPr>
          <p:cNvPr id="7" name="Picture 6">
            <a:extLst>
              <a:ext uri="{FF2B5EF4-FFF2-40B4-BE49-F238E27FC236}">
                <a16:creationId xmlns:a16="http://schemas.microsoft.com/office/drawing/2014/main" id="{9ACDFA61-AF6F-11D9-159D-F589C75CFA23}"/>
              </a:ext>
            </a:extLst>
          </p:cNvPr>
          <p:cNvPicPr>
            <a:picLocks noChangeAspect="1"/>
          </p:cNvPicPr>
          <p:nvPr/>
        </p:nvPicPr>
        <p:blipFill>
          <a:blip r:embed="rId5"/>
          <a:stretch>
            <a:fillRect/>
          </a:stretch>
        </p:blipFill>
        <p:spPr>
          <a:xfrm>
            <a:off x="2290244" y="4227981"/>
            <a:ext cx="3662884" cy="2059453"/>
          </a:xfrm>
          <a:prstGeom prst="rect">
            <a:avLst/>
          </a:prstGeom>
        </p:spPr>
      </p:pic>
      <p:pic>
        <p:nvPicPr>
          <p:cNvPr id="18" name="Picture 17">
            <a:extLst>
              <a:ext uri="{FF2B5EF4-FFF2-40B4-BE49-F238E27FC236}">
                <a16:creationId xmlns:a16="http://schemas.microsoft.com/office/drawing/2014/main" id="{F125CF58-034E-5111-DED2-E270B483BA8D}"/>
              </a:ext>
            </a:extLst>
          </p:cNvPr>
          <p:cNvPicPr>
            <a:picLocks noChangeAspect="1"/>
          </p:cNvPicPr>
          <p:nvPr/>
        </p:nvPicPr>
        <p:blipFill>
          <a:blip r:embed="rId6"/>
          <a:stretch>
            <a:fillRect/>
          </a:stretch>
        </p:blipFill>
        <p:spPr>
          <a:xfrm>
            <a:off x="6238873" y="4227980"/>
            <a:ext cx="3662886" cy="2059454"/>
          </a:xfrm>
          <a:prstGeom prst="rect">
            <a:avLst/>
          </a:prstGeom>
        </p:spPr>
      </p:pic>
    </p:spTree>
    <p:extLst>
      <p:ext uri="{BB962C8B-B14F-4D97-AF65-F5344CB8AC3E}">
        <p14:creationId xmlns:p14="http://schemas.microsoft.com/office/powerpoint/2010/main" val="36901913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80765DD8-5E1B-E340-B2BD-ECEA2C37691C}"/>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30D69D7-62C4-115E-3336-93795F042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AA71E38D-D7E9-B1E0-68BE-75FFD4C006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6" name="Rectangle 25">
              <a:extLst>
                <a:ext uri="{FF2B5EF4-FFF2-40B4-BE49-F238E27FC236}">
                  <a16:creationId xmlns:a16="http://schemas.microsoft.com/office/drawing/2014/main" id="{ABAE7212-6A11-7AAB-3A7F-7AB3352B0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7" name="Straight Connector 26">
              <a:extLst>
                <a:ext uri="{FF2B5EF4-FFF2-40B4-BE49-F238E27FC236}">
                  <a16:creationId xmlns:a16="http://schemas.microsoft.com/office/drawing/2014/main" id="{09E13449-771F-D6A0-653C-F85F20352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70910A1E-DB2D-16E7-7157-FDFD0B97F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D039EAA2-466B-50F8-F426-95E3458EC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A50002B-8BFA-DB27-7143-5879CECB04F5}"/>
              </a:ext>
            </a:extLst>
          </p:cNvPr>
          <p:cNvSpPr txBox="1"/>
          <p:nvPr/>
        </p:nvSpPr>
        <p:spPr>
          <a:xfrm>
            <a:off x="1886509" y="2385102"/>
            <a:ext cx="8497766" cy="2087795"/>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200" b="1" i="0" u="none" strike="noStrike" kern="1200" cap="none" spc="0" normalizeH="0" baseline="0" noProof="0" dirty="0">
                <a:ln>
                  <a:noFill/>
                </a:ln>
                <a:effectLst/>
                <a:uLnTx/>
                <a:uFillTx/>
                <a:latin typeface="Aptos" panose="02110004020202020204"/>
                <a:ea typeface="+mn-ea"/>
                <a:cs typeface="+mn-cs"/>
              </a:rPr>
              <a:t>The Case for a Special Service District</a:t>
            </a:r>
          </a:p>
        </p:txBody>
      </p:sp>
      <p:sp>
        <p:nvSpPr>
          <p:cNvPr id="6" name="Rectangle 5">
            <a:extLst>
              <a:ext uri="{FF2B5EF4-FFF2-40B4-BE49-F238E27FC236}">
                <a16:creationId xmlns:a16="http://schemas.microsoft.com/office/drawing/2014/main" id="{8EF9BA78-FB67-9208-83C3-B2F568E46A5C}"/>
              </a:ext>
            </a:extLst>
          </p:cNvPr>
          <p:cNvSpPr/>
          <p:nvPr/>
        </p:nvSpPr>
        <p:spPr>
          <a:xfrm>
            <a:off x="696418"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B7183E22-9632-3A65-DC08-454A338A0B7D}"/>
              </a:ext>
            </a:extLst>
          </p:cNvPr>
          <p:cNvSpPr/>
          <p:nvPr/>
        </p:nvSpPr>
        <p:spPr>
          <a:xfrm>
            <a:off x="1150469"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Picture 2" descr="A blue and orange logo&#10;&#10;AI-generated content may be incorrect.">
            <a:extLst>
              <a:ext uri="{FF2B5EF4-FFF2-40B4-BE49-F238E27FC236}">
                <a16:creationId xmlns:a16="http://schemas.microsoft.com/office/drawing/2014/main" id="{F588DEC7-E429-0B73-5D8F-25A8BD7A3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4680"/>
            <a:ext cx="1154791" cy="635972"/>
          </a:xfrm>
          <a:prstGeom prst="rect">
            <a:avLst/>
          </a:prstGeom>
        </p:spPr>
      </p:pic>
    </p:spTree>
    <p:extLst>
      <p:ext uri="{BB962C8B-B14F-4D97-AF65-F5344CB8AC3E}">
        <p14:creationId xmlns:p14="http://schemas.microsoft.com/office/powerpoint/2010/main" val="7411986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226A828C-027B-B23C-3E98-7737B3ED05A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96B01C2-D2A0-12FC-C6B0-851BB8CD55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10C30EAB-1F51-F8F2-CF08-3DDAD7942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960DACF-30B4-983B-7858-D4594E057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D9FBA66-B4DC-E3DE-C0F0-F4BADB2E25D9}"/>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CF99635E-C398-546D-CE07-4B9BB11A62DA}"/>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90000"/>
              </a:lnSpc>
              <a:spcBef>
                <a:spcPts val="1000"/>
              </a:spcBef>
              <a:spcAft>
                <a:spcPct val="0"/>
              </a:spcAft>
              <a:buClrTx/>
              <a:buSzTx/>
              <a:tabLst/>
              <a:defRPr/>
            </a:pPr>
            <a:endParaRPr lang="en-US" altLang="en-US" sz="600" b="1" spc="400" dirty="0">
              <a:solidFill>
                <a:schemeClr val="bg1"/>
              </a:solidFill>
            </a:endParaRPr>
          </a:p>
          <a:p>
            <a:pPr marR="0" lvl="0" algn="ctr" fontAlgn="base">
              <a:lnSpc>
                <a:spcPct val="90000"/>
              </a:lnSpc>
              <a:spcBef>
                <a:spcPts val="1000"/>
              </a:spcBef>
              <a:spcAft>
                <a:spcPct val="0"/>
              </a:spcAft>
              <a:buClrTx/>
              <a:buSzTx/>
              <a:tabLst/>
              <a:defRPr/>
            </a:pPr>
            <a:r>
              <a:rPr kumimoji="0" lang="en-US" altLang="en-US" sz="3200" b="1" i="0" u="none" strike="noStrike" kern="1200" cap="none" spc="400" normalizeH="0" noProof="0" dirty="0">
                <a:ln w="22225">
                  <a:noFill/>
                </a:ln>
                <a:solidFill>
                  <a:schemeClr val="bg1"/>
                </a:solidFill>
                <a:effectLst/>
                <a:uLnTx/>
                <a:uFillTx/>
                <a:latin typeface="+mn-lt"/>
                <a:ea typeface="+mn-ea"/>
                <a:cs typeface="+mn-cs"/>
              </a:rPr>
              <a:t>The Case for a Special Service District</a:t>
            </a:r>
          </a:p>
        </p:txBody>
      </p:sp>
      <p:sp>
        <p:nvSpPr>
          <p:cNvPr id="8" name="TextBox 7">
            <a:extLst>
              <a:ext uri="{FF2B5EF4-FFF2-40B4-BE49-F238E27FC236}">
                <a16:creationId xmlns:a16="http://schemas.microsoft.com/office/drawing/2014/main" id="{E1D598AB-2C7D-2338-149C-EB83E1E6E064}"/>
              </a:ext>
            </a:extLst>
          </p:cNvPr>
          <p:cNvSpPr txBox="1"/>
          <p:nvPr/>
        </p:nvSpPr>
        <p:spPr>
          <a:xfrm>
            <a:off x="641773" y="1445342"/>
            <a:ext cx="10905053" cy="4776685"/>
          </a:xfrm>
          <a:prstGeom prst="rect">
            <a:avLst/>
          </a:prstGeom>
          <a:solidFill>
            <a:schemeClr val="bg1"/>
          </a:solidFill>
        </p:spPr>
        <p:txBody>
          <a:bodyPr wrap="square" rtlCol="0">
            <a:noAutofit/>
          </a:bodyPr>
          <a:lstStyle/>
          <a:p>
            <a:pPr lvl="0">
              <a:spcAft>
                <a:spcPts val="600"/>
              </a:spcAft>
            </a:pPr>
            <a:r>
              <a:rPr lang="en-US" b="1" dirty="0"/>
              <a:t>Strong and measurable public support for a regional approach</a:t>
            </a:r>
          </a:p>
          <a:p>
            <a:pPr marL="285750" lvl="0" indent="-285750">
              <a:spcAft>
                <a:spcPts val="600"/>
              </a:spcAft>
              <a:buFont typeface="Arial" panose="020B0604020202020204" pitchFamily="34" charset="0"/>
              <a:buChar char="•"/>
            </a:pPr>
            <a:r>
              <a:rPr lang="en-US" dirty="0"/>
              <a:t>~70% of residents believe a single district would improve efficiency and service quality, and a majority are likely to vote in favor, with support consistent across Reno, Sparks, and Washoe Co.</a:t>
            </a:r>
          </a:p>
          <a:p>
            <a:pPr marL="285750" lvl="0" indent="-285750">
              <a:spcAft>
                <a:spcPts val="600"/>
              </a:spcAft>
              <a:buFont typeface="Arial" panose="020B0604020202020204" pitchFamily="34" charset="0"/>
              <a:buChar char="•"/>
            </a:pPr>
            <a:r>
              <a:rPr lang="en-US" dirty="0"/>
              <a:t>Nearly two‑thirds support a dedicated funding source, signaling readiness for long‑term investment.</a:t>
            </a:r>
          </a:p>
          <a:p>
            <a:pPr lvl="0">
              <a:spcAft>
                <a:spcPts val="600"/>
              </a:spcAft>
            </a:pPr>
            <a:r>
              <a:rPr lang="en-US" b="1" dirty="0"/>
              <a:t>Clear demand for equity and consistency in parks and recreation</a:t>
            </a:r>
          </a:p>
          <a:p>
            <a:pPr marL="285750" lvl="0" indent="-285750">
              <a:spcAft>
                <a:spcPts val="600"/>
              </a:spcAft>
              <a:buFont typeface="Arial" panose="020B0604020202020204" pitchFamily="34" charset="0"/>
              <a:buChar char="•"/>
            </a:pPr>
            <a:r>
              <a:rPr lang="en-US" dirty="0"/>
              <a:t>Most residents believe park services are not consistent across neighborhoods, while 94% say equitable access is essential - highlighting a core role for a district to standardize service levels and outcomes.</a:t>
            </a:r>
          </a:p>
          <a:p>
            <a:pPr lvl="0">
              <a:spcAft>
                <a:spcPts val="600"/>
              </a:spcAft>
            </a:pPr>
            <a:r>
              <a:rPr lang="en-US" b="1" dirty="0"/>
              <a:t>Current funding and service levels vary widely across jurisdictions</a:t>
            </a:r>
          </a:p>
          <a:p>
            <a:pPr marL="285750" lvl="0" indent="-285750">
              <a:spcAft>
                <a:spcPts val="600"/>
              </a:spcAft>
              <a:buFont typeface="Arial" panose="020B0604020202020204" pitchFamily="34" charset="0"/>
              <a:buChar char="•"/>
            </a:pPr>
            <a:r>
              <a:rPr lang="en-US" dirty="0"/>
              <a:t>Per‑capita investment ranges from $21 to $58, well below the NRPA median of $77, creating disparities in maintenance, staffing, and amenities.</a:t>
            </a:r>
          </a:p>
          <a:p>
            <a:pPr marL="285750" lvl="0" indent="-285750">
              <a:spcAft>
                <a:spcPts val="600"/>
              </a:spcAft>
              <a:buFont typeface="Arial" panose="020B0604020202020204" pitchFamily="34" charset="0"/>
              <a:buChar char="•"/>
            </a:pPr>
            <a:r>
              <a:rPr lang="en-US" dirty="0"/>
              <a:t>A shared district offers a framework to rebalance investment and align spending with national benchmarks.</a:t>
            </a:r>
          </a:p>
        </p:txBody>
      </p:sp>
      <p:pic>
        <p:nvPicPr>
          <p:cNvPr id="5" name="Picture 4" descr="A blue and orange logo&#10;&#10;AI-generated content may be incorrect.">
            <a:extLst>
              <a:ext uri="{FF2B5EF4-FFF2-40B4-BE49-F238E27FC236}">
                <a16:creationId xmlns:a16="http://schemas.microsoft.com/office/drawing/2014/main" id="{CFCC068D-BAF8-7705-76DD-A311F35D72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178632212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6B4875C0-6AB0-17A8-049F-116A7A96609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680AF-1822-8AB3-C9D1-97F50BDB1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99279514-F236-D797-336D-118D344D8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F0BF4C-CB3D-0395-7E64-49A7FC761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2538789-394C-B65E-18B9-D47DD6284E61}"/>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BFE75FF6-A5B1-CCA3-5864-F251E2737483}"/>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90000"/>
              </a:lnSpc>
              <a:spcBef>
                <a:spcPts val="1000"/>
              </a:spcBef>
              <a:spcAft>
                <a:spcPct val="0"/>
              </a:spcAft>
              <a:buClrTx/>
              <a:buSzTx/>
              <a:tabLst/>
              <a:defRPr/>
            </a:pPr>
            <a:endParaRPr lang="en-US" altLang="en-US" sz="600" b="1" spc="400" dirty="0">
              <a:solidFill>
                <a:schemeClr val="bg1"/>
              </a:solidFill>
            </a:endParaRPr>
          </a:p>
          <a:p>
            <a:pPr marR="0" lvl="0" algn="ctr" fontAlgn="base">
              <a:lnSpc>
                <a:spcPct val="90000"/>
              </a:lnSpc>
              <a:spcBef>
                <a:spcPts val="1000"/>
              </a:spcBef>
              <a:spcAft>
                <a:spcPct val="0"/>
              </a:spcAft>
              <a:buClrTx/>
              <a:buSzTx/>
              <a:tabLst/>
              <a:defRPr/>
            </a:pPr>
            <a:r>
              <a:rPr kumimoji="0" lang="en-US" altLang="en-US" sz="3200" b="1" i="0" u="none" strike="noStrike" kern="1200" cap="none" spc="400" normalizeH="0" noProof="0" dirty="0">
                <a:ln w="22225">
                  <a:noFill/>
                </a:ln>
                <a:solidFill>
                  <a:schemeClr val="bg1"/>
                </a:solidFill>
                <a:effectLst/>
                <a:uLnTx/>
                <a:uFillTx/>
                <a:latin typeface="+mn-lt"/>
                <a:ea typeface="+mn-ea"/>
                <a:cs typeface="+mn-cs"/>
              </a:rPr>
              <a:t>The Case for a Special Service District</a:t>
            </a:r>
          </a:p>
        </p:txBody>
      </p:sp>
      <p:sp>
        <p:nvSpPr>
          <p:cNvPr id="8" name="TextBox 7">
            <a:extLst>
              <a:ext uri="{FF2B5EF4-FFF2-40B4-BE49-F238E27FC236}">
                <a16:creationId xmlns:a16="http://schemas.microsoft.com/office/drawing/2014/main" id="{CC034F1F-7EA8-F268-0A58-7545CF6130F5}"/>
              </a:ext>
            </a:extLst>
          </p:cNvPr>
          <p:cNvSpPr txBox="1"/>
          <p:nvPr/>
        </p:nvSpPr>
        <p:spPr>
          <a:xfrm>
            <a:off x="641773" y="1445342"/>
            <a:ext cx="10905053" cy="4776685"/>
          </a:xfrm>
          <a:prstGeom prst="rect">
            <a:avLst/>
          </a:prstGeom>
          <a:solidFill>
            <a:schemeClr val="bg1"/>
          </a:solidFill>
        </p:spPr>
        <p:txBody>
          <a:bodyPr wrap="square" rtlCol="0">
            <a:noAutofit/>
          </a:bodyPr>
          <a:lstStyle/>
          <a:p>
            <a:pPr lvl="0">
              <a:spcAft>
                <a:spcPts val="600"/>
              </a:spcAft>
            </a:pPr>
            <a:r>
              <a:rPr lang="en-US" sz="2000" b="1" dirty="0"/>
              <a:t>Operational efficiencies and economies of scale are achievable</a:t>
            </a:r>
          </a:p>
          <a:p>
            <a:pPr marL="285750" lvl="0" indent="-285750">
              <a:spcAft>
                <a:spcPts val="600"/>
              </a:spcAft>
              <a:buFont typeface="Arial" panose="020B0604020202020204" pitchFamily="34" charset="0"/>
              <a:buChar char="•"/>
            </a:pPr>
            <a:r>
              <a:rPr lang="en-US" sz="2000" dirty="0"/>
              <a:t>Consolidated planning, asset management, staffing models, and purchasing can reduce duplication and stretch limited dollars further than siloed systems.</a:t>
            </a:r>
          </a:p>
          <a:p>
            <a:pPr marL="285750" lvl="0" indent="-285750">
              <a:spcAft>
                <a:spcPts val="600"/>
              </a:spcAft>
              <a:buFont typeface="Arial" panose="020B0604020202020204" pitchFamily="34" charset="0"/>
              <a:buChar char="•"/>
            </a:pPr>
            <a:r>
              <a:rPr lang="en-US" sz="2000" dirty="0"/>
              <a:t>Shared facilities and programming respond to region‑wide demand for similar amenities.</a:t>
            </a:r>
          </a:p>
          <a:p>
            <a:pPr lvl="0">
              <a:spcAft>
                <a:spcPts val="600"/>
              </a:spcAft>
            </a:pPr>
            <a:r>
              <a:rPr lang="en-US" sz="2000" b="1" dirty="0"/>
              <a:t>Maintenance and asset stewardship are a top priority</a:t>
            </a:r>
          </a:p>
          <a:p>
            <a:pPr marL="285750" lvl="0" indent="-285750">
              <a:spcAft>
                <a:spcPts val="600"/>
              </a:spcAft>
              <a:buFont typeface="Arial" panose="020B0604020202020204" pitchFamily="34" charset="0"/>
              <a:buChar char="•"/>
            </a:pPr>
            <a:r>
              <a:rPr lang="en-US" sz="2000" dirty="0"/>
              <a:t>Stakeholders and the public agree: maintaining existing parks must come before expansion.</a:t>
            </a:r>
          </a:p>
          <a:p>
            <a:pPr marL="285750" lvl="0" indent="-285750">
              <a:spcAft>
                <a:spcPts val="600"/>
              </a:spcAft>
              <a:buFont typeface="Arial" panose="020B0604020202020204" pitchFamily="34" charset="0"/>
              <a:buChar char="•"/>
            </a:pPr>
            <a:r>
              <a:rPr lang="en-US" sz="2000" dirty="0"/>
              <a:t>A regional district creates stable, dedicated funding and coordinated standards to protect existing investments before adding new ones.</a:t>
            </a:r>
          </a:p>
          <a:p>
            <a:pPr lvl="0">
              <a:spcAft>
                <a:spcPts val="600"/>
              </a:spcAft>
            </a:pPr>
            <a:endParaRPr lang="en-US" sz="2000" b="1" i="1" dirty="0"/>
          </a:p>
          <a:p>
            <a:pPr lvl="0">
              <a:spcAft>
                <a:spcPts val="600"/>
              </a:spcAft>
            </a:pPr>
            <a:r>
              <a:rPr lang="en-US" sz="2000" b="1" i="1" dirty="0"/>
              <a:t>Why a district? </a:t>
            </a:r>
          </a:p>
          <a:p>
            <a:pPr lvl="0">
              <a:spcAft>
                <a:spcPts val="600"/>
              </a:spcAft>
            </a:pPr>
            <a:r>
              <a:rPr lang="en-US" sz="2000" dirty="0"/>
              <a:t>A Special Services District is the most effective way to deliver equitable, well‑maintained parks for all residents by aligning public support, stabilizing funding, and capturing efficiencies that no municipality can achieve alone.  </a:t>
            </a:r>
          </a:p>
        </p:txBody>
      </p:sp>
      <p:pic>
        <p:nvPicPr>
          <p:cNvPr id="5" name="Picture 4" descr="A blue and orange logo&#10;&#10;AI-generated content may be incorrect.">
            <a:extLst>
              <a:ext uri="{FF2B5EF4-FFF2-40B4-BE49-F238E27FC236}">
                <a16:creationId xmlns:a16="http://schemas.microsoft.com/office/drawing/2014/main" id="{1CB1E91E-F11D-86C2-0E3B-2FD91893F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5658492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A4F1152A-87ED-2F0F-5E64-D3E8050BECBD}"/>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2D34E84-B9EF-EF65-F9FF-284B64487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5" name="Group 24">
            <a:extLst>
              <a:ext uri="{FF2B5EF4-FFF2-40B4-BE49-F238E27FC236}">
                <a16:creationId xmlns:a16="http://schemas.microsoft.com/office/drawing/2014/main" id="{9BD881ED-9C70-CE55-0B2D-1D19E5FF8F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6" name="Rectangle 25">
              <a:extLst>
                <a:ext uri="{FF2B5EF4-FFF2-40B4-BE49-F238E27FC236}">
                  <a16:creationId xmlns:a16="http://schemas.microsoft.com/office/drawing/2014/main" id="{7CD170BD-B95C-9CD9-ED9C-2B63F46A8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7" name="Straight Connector 26">
              <a:extLst>
                <a:ext uri="{FF2B5EF4-FFF2-40B4-BE49-F238E27FC236}">
                  <a16:creationId xmlns:a16="http://schemas.microsoft.com/office/drawing/2014/main" id="{BA6D2387-15F8-5FC4-EB6A-C23F16CA97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0100CF34-00C4-9AB4-2C21-5E6BEFA9A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D4FCB1F7-917A-0DEA-0ED7-DFF62FB70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D188BD7D-D3E8-AD06-F7BA-4365CCD25779}"/>
              </a:ext>
            </a:extLst>
          </p:cNvPr>
          <p:cNvSpPr txBox="1"/>
          <p:nvPr/>
        </p:nvSpPr>
        <p:spPr>
          <a:xfrm>
            <a:off x="1886509" y="2385102"/>
            <a:ext cx="8497766" cy="208779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7200" b="1" i="0" u="none" strike="noStrike" kern="1200" cap="none" spc="0" normalizeH="0" baseline="0" noProof="0" dirty="0">
                <a:ln>
                  <a:noFill/>
                </a:ln>
                <a:effectLst/>
                <a:uLnTx/>
                <a:uFillTx/>
                <a:latin typeface="Aptos" panose="02110004020202020204"/>
                <a:ea typeface="+mn-ea"/>
                <a:cs typeface="+mn-cs"/>
              </a:rPr>
              <a:t>Stakeholder Interview Summary</a:t>
            </a:r>
          </a:p>
        </p:txBody>
      </p:sp>
      <p:sp>
        <p:nvSpPr>
          <p:cNvPr id="6" name="Rectangle 5">
            <a:extLst>
              <a:ext uri="{FF2B5EF4-FFF2-40B4-BE49-F238E27FC236}">
                <a16:creationId xmlns:a16="http://schemas.microsoft.com/office/drawing/2014/main" id="{1925655E-9B11-2ACC-B7B6-1ED92E92B89E}"/>
              </a:ext>
            </a:extLst>
          </p:cNvPr>
          <p:cNvSpPr/>
          <p:nvPr/>
        </p:nvSpPr>
        <p:spPr>
          <a:xfrm>
            <a:off x="696418"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43A329C1-D3FD-94FA-FD67-7551D37C7752}"/>
              </a:ext>
            </a:extLst>
          </p:cNvPr>
          <p:cNvSpPr/>
          <p:nvPr/>
        </p:nvSpPr>
        <p:spPr>
          <a:xfrm>
            <a:off x="1150469" y="2385102"/>
            <a:ext cx="308778" cy="2087795"/>
          </a:xfrm>
          <a:prstGeom prst="rect">
            <a:avLst/>
          </a:prstGeom>
          <a:solidFill>
            <a:srgbClr val="0F9C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Picture 2" descr="A blue and orange logo&#10;&#10;AI-generated content may be incorrect.">
            <a:extLst>
              <a:ext uri="{FF2B5EF4-FFF2-40B4-BE49-F238E27FC236}">
                <a16:creationId xmlns:a16="http://schemas.microsoft.com/office/drawing/2014/main" id="{88EDD097-DEC1-6423-B2D9-AA4DA2E99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4680"/>
            <a:ext cx="1154791" cy="635972"/>
          </a:xfrm>
          <a:prstGeom prst="rect">
            <a:avLst/>
          </a:prstGeom>
        </p:spPr>
      </p:pic>
    </p:spTree>
    <p:extLst>
      <p:ext uri="{BB962C8B-B14F-4D97-AF65-F5344CB8AC3E}">
        <p14:creationId xmlns:p14="http://schemas.microsoft.com/office/powerpoint/2010/main" val="34990913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230E839E-7B60-369A-7D40-7BA3BC8C80B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685A81-843B-D213-0AB0-1139183B2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715367FF-4411-D52A-FDA2-664B204AF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240EB6C-7CC1-3142-71A8-8B2BD695A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C81EBF4-D318-7A7B-9920-C3FAE3543501}"/>
              </a:ext>
            </a:extLst>
          </p:cNvPr>
          <p:cNvSpPr>
            <a:spLocks noChangeArrowheads="1"/>
          </p:cNvSpPr>
          <p:nvPr/>
        </p:nvSpPr>
        <p:spPr bwMode="auto">
          <a:xfrm>
            <a:off x="1285241" y="1008993"/>
            <a:ext cx="9231410" cy="354204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n-US" altLang="en-US" sz="11500" b="1" i="0" u="none" strike="noStrike" kern="1200" cap="none" normalizeH="0" baseline="0" dirty="0">
              <a:ln>
                <a:noFill/>
              </a:ln>
              <a:solidFill>
                <a:schemeClr val="tx1"/>
              </a:solidFill>
              <a:effectLst/>
              <a:latin typeface="+mj-lt"/>
              <a:ea typeface="+mj-ea"/>
              <a:cs typeface="+mj-cs"/>
            </a:endParaRPr>
          </a:p>
        </p:txBody>
      </p:sp>
      <p:sp>
        <p:nvSpPr>
          <p:cNvPr id="6" name="Rectangle 5">
            <a:extLst>
              <a:ext uri="{FF2B5EF4-FFF2-40B4-BE49-F238E27FC236}">
                <a16:creationId xmlns:a16="http://schemas.microsoft.com/office/drawing/2014/main" id="{3D9273A4-9730-4E09-CAF1-82B906AAAC1B}"/>
              </a:ext>
            </a:extLst>
          </p:cNvPr>
          <p:cNvSpPr/>
          <p:nvPr/>
        </p:nvSpPr>
        <p:spPr>
          <a:xfrm>
            <a:off x="526461" y="333012"/>
            <a:ext cx="11135678" cy="1076193"/>
          </a:xfrm>
          <a:prstGeom prst="rect">
            <a:avLst/>
          </a:prstGeom>
          <a:solidFill>
            <a:srgbClr val="0F9ED5"/>
          </a:solidFill>
          <a:ln w="44450">
            <a:solidFill>
              <a:srgbClr val="B9942C"/>
            </a:solid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marR="0" lvl="0" algn="ctr" fontAlgn="base">
              <a:lnSpc>
                <a:spcPct val="90000"/>
              </a:lnSpc>
              <a:spcBef>
                <a:spcPts val="1000"/>
              </a:spcBef>
              <a:spcAft>
                <a:spcPct val="0"/>
              </a:spcAft>
              <a:buClrTx/>
              <a:buSzTx/>
              <a:tabLst/>
              <a:defRPr/>
            </a:pPr>
            <a:endParaRPr lang="en-US" altLang="en-US" sz="900" b="1" spc="400" dirty="0">
              <a:solidFill>
                <a:schemeClr val="bg1"/>
              </a:solidFill>
            </a:endParaRPr>
          </a:p>
          <a:p>
            <a:pPr marR="0" lvl="0" algn="ctr" fontAlgn="base">
              <a:lnSpc>
                <a:spcPct val="90000"/>
              </a:lnSpc>
              <a:spcBef>
                <a:spcPts val="1000"/>
              </a:spcBef>
              <a:spcAft>
                <a:spcPct val="0"/>
              </a:spcAft>
              <a:buClrTx/>
              <a:buSzTx/>
              <a:tabLst/>
              <a:defRPr/>
            </a:pPr>
            <a:r>
              <a:rPr kumimoji="0" lang="en-US" altLang="en-US" sz="4400" b="1" i="0" u="none" strike="noStrike" kern="1200" cap="none" spc="400" normalizeH="0" noProof="0" dirty="0">
                <a:ln w="22225">
                  <a:noFill/>
                </a:ln>
                <a:solidFill>
                  <a:schemeClr val="bg1"/>
                </a:solidFill>
                <a:effectLst/>
                <a:uLnTx/>
                <a:uFillTx/>
                <a:latin typeface="+mn-lt"/>
                <a:ea typeface="+mn-ea"/>
                <a:cs typeface="+mn-cs"/>
              </a:rPr>
              <a:t>Stakeholder Interviews</a:t>
            </a:r>
          </a:p>
        </p:txBody>
      </p:sp>
      <p:sp>
        <p:nvSpPr>
          <p:cNvPr id="8" name="TextBox 7">
            <a:extLst>
              <a:ext uri="{FF2B5EF4-FFF2-40B4-BE49-F238E27FC236}">
                <a16:creationId xmlns:a16="http://schemas.microsoft.com/office/drawing/2014/main" id="{5BA96A34-861A-E7A7-B9FA-F38D061DB4DA}"/>
              </a:ext>
            </a:extLst>
          </p:cNvPr>
          <p:cNvSpPr txBox="1"/>
          <p:nvPr/>
        </p:nvSpPr>
        <p:spPr>
          <a:xfrm>
            <a:off x="646548" y="1537564"/>
            <a:ext cx="10891043" cy="4596536"/>
          </a:xfrm>
          <a:prstGeom prst="rect">
            <a:avLst/>
          </a:prstGeom>
          <a:solidFill>
            <a:schemeClr val="bg1"/>
          </a:solidFill>
        </p:spPr>
        <p:txBody>
          <a:bodyPr wrap="square" rtlCol="0">
            <a:noAutofit/>
          </a:bodyPr>
          <a:lstStyle/>
          <a:p>
            <a:r>
              <a:rPr lang="en-US" sz="2400" b="1" dirty="0"/>
              <a:t>Methodology</a:t>
            </a:r>
          </a:p>
          <a:p>
            <a:r>
              <a:rPr lang="en-US" sz="2400" dirty="0"/>
              <a:t>A series of Stakeholder Interviews and Focus Groups that included more than 40 individuals were conducted for Reno, Sparks, and Washoe County to gauge interest and gather feedback on the potential formation of a Special District.</a:t>
            </a:r>
          </a:p>
          <a:p>
            <a:pPr marL="800100" lvl="1" indent="-342900">
              <a:buFont typeface="Arial" panose="020B0604020202020204" pitchFamily="34" charset="0"/>
              <a:buChar char="•"/>
            </a:pPr>
            <a:r>
              <a:rPr lang="en-US" sz="2400" dirty="0"/>
              <a:t>City / county government officials and staff </a:t>
            </a:r>
          </a:p>
          <a:p>
            <a:pPr marL="800100" lvl="1" indent="-342900">
              <a:buFont typeface="Arial" panose="020B0604020202020204" pitchFamily="34" charset="0"/>
              <a:buChar char="•"/>
            </a:pPr>
            <a:r>
              <a:rPr lang="en-US" sz="2400" dirty="0"/>
              <a:t>Various user groups (e.g. sports groups, special interest, trail users, </a:t>
            </a:r>
            <a:r>
              <a:rPr lang="en-US" sz="2400" dirty="0" err="1"/>
              <a:t>etc</a:t>
            </a:r>
            <a:r>
              <a:rPr lang="en-US" sz="2400" dirty="0"/>
              <a:t>)</a:t>
            </a:r>
          </a:p>
          <a:p>
            <a:pPr marL="800100" lvl="1" indent="-342900">
              <a:buFont typeface="Arial" panose="020B0604020202020204" pitchFamily="34" charset="0"/>
              <a:buChar char="•"/>
            </a:pPr>
            <a:r>
              <a:rPr lang="en-US" sz="2400" dirty="0"/>
              <a:t>Local business / organization leaders</a:t>
            </a:r>
          </a:p>
          <a:p>
            <a:pPr marL="800100" lvl="1" indent="-342900">
              <a:buFont typeface="Arial" panose="020B0604020202020204" pitchFamily="34" charset="0"/>
              <a:buChar char="•"/>
            </a:pPr>
            <a:r>
              <a:rPr lang="en-US" sz="2400" dirty="0"/>
              <a:t>Park and non-park users</a:t>
            </a:r>
          </a:p>
          <a:p>
            <a:endParaRPr lang="en-US" sz="1100" b="1" dirty="0"/>
          </a:p>
          <a:p>
            <a:r>
              <a:rPr lang="en-US" sz="2400" b="1" dirty="0"/>
              <a:t>Interview Objectives</a:t>
            </a:r>
          </a:p>
          <a:p>
            <a:r>
              <a:rPr lang="en-US" sz="2400" dirty="0"/>
              <a:t>Identify pros / cons of forming a Special Service District and gain perspective from key stakeholders from the various entities of the potential joint partnership</a:t>
            </a:r>
          </a:p>
          <a:p>
            <a:endParaRPr lang="en-US" sz="1100" b="1" dirty="0">
              <a:highlight>
                <a:srgbClr val="FFFF00"/>
              </a:highlight>
            </a:endParaRPr>
          </a:p>
          <a:p>
            <a:r>
              <a:rPr lang="en-US" sz="2000" i="1" dirty="0"/>
              <a:t>                                                    </a:t>
            </a:r>
            <a:endParaRPr lang="en-US" sz="2000" dirty="0"/>
          </a:p>
        </p:txBody>
      </p:sp>
      <p:pic>
        <p:nvPicPr>
          <p:cNvPr id="5" name="Picture 4" descr="A blue and orange logo&#10;&#10;AI-generated content may be incorrect.">
            <a:extLst>
              <a:ext uri="{FF2B5EF4-FFF2-40B4-BE49-F238E27FC236}">
                <a16:creationId xmlns:a16="http://schemas.microsoft.com/office/drawing/2014/main" id="{9333B701-C75B-C3A9-8318-7DD0AC5EC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0028"/>
            <a:ext cx="1154791" cy="635972"/>
          </a:xfrm>
          <a:prstGeom prst="rect">
            <a:avLst/>
          </a:prstGeom>
        </p:spPr>
      </p:pic>
    </p:spTree>
    <p:extLst>
      <p:ext uri="{BB962C8B-B14F-4D97-AF65-F5344CB8AC3E}">
        <p14:creationId xmlns:p14="http://schemas.microsoft.com/office/powerpoint/2010/main" val="2826413900"/>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38EFD53FE2E8429B1AE767057B61D7" ma:contentTypeVersion="16" ma:contentTypeDescription="Create a new document." ma:contentTypeScope="" ma:versionID="a13f71e6b1850de65e5cd261943c2224">
  <xsd:schema xmlns:xsd="http://www.w3.org/2001/XMLSchema" xmlns:xs="http://www.w3.org/2001/XMLSchema" xmlns:p="http://schemas.microsoft.com/office/2006/metadata/properties" xmlns:ns2="692fcb46-cd32-4673-9dbb-72b6bf24393b" xmlns:ns3="ffc6589c-7287-4883-80b0-fa3c681082c4" targetNamespace="http://schemas.microsoft.com/office/2006/metadata/properties" ma:root="true" ma:fieldsID="2f74a9a8f5149b93400cecbc857dc4da" ns2:_="" ns3:_="">
    <xsd:import namespace="692fcb46-cd32-4673-9dbb-72b6bf24393b"/>
    <xsd:import namespace="ffc6589c-7287-4883-80b0-fa3c681082c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fcb46-cd32-4673-9dbb-72b6bf24393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81c5df0-08bb-4f40-a763-93c003fd7dbe}" ma:internalName="TaxCatchAll" ma:showField="CatchAllData" ma:web="692fcb46-cd32-4673-9dbb-72b6bf2439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c6589c-7287-4883-80b0-fa3c681082c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b48f011-0c99-48a8-b23c-e11e698ab5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c6589c-7287-4883-80b0-fa3c681082c4">
      <Terms xmlns="http://schemas.microsoft.com/office/infopath/2007/PartnerControls"/>
    </lcf76f155ced4ddcb4097134ff3c332f>
    <TaxCatchAll xmlns="692fcb46-cd32-4673-9dbb-72b6bf24393b" xsi:nil="true"/>
  </documentManagement>
</p:properties>
</file>

<file path=customXml/itemProps1.xml><?xml version="1.0" encoding="utf-8"?>
<ds:datastoreItem xmlns:ds="http://schemas.openxmlformats.org/officeDocument/2006/customXml" ds:itemID="{96921450-19FB-4621-A447-ECB1FBA53F49}"/>
</file>

<file path=customXml/itemProps2.xml><?xml version="1.0" encoding="utf-8"?>
<ds:datastoreItem xmlns:ds="http://schemas.openxmlformats.org/officeDocument/2006/customXml" ds:itemID="{271E560D-8977-4782-9689-907B8068E19D}"/>
</file>

<file path=customXml/itemProps3.xml><?xml version="1.0" encoding="utf-8"?>
<ds:datastoreItem xmlns:ds="http://schemas.openxmlformats.org/officeDocument/2006/customXml" ds:itemID="{C6C10D4B-D3D6-43F5-8915-FC7C5EDF315A}"/>
</file>

<file path=docProps/app.xml><?xml version="1.0" encoding="utf-8"?>
<Properties xmlns="http://schemas.openxmlformats.org/officeDocument/2006/extended-properties" xmlns:vt="http://schemas.openxmlformats.org/officeDocument/2006/docPropsVTypes">
  <TotalTime>11900</TotalTime>
  <Words>2681</Words>
  <Application>Microsoft Office PowerPoint</Application>
  <PresentationFormat>Widescreen</PresentationFormat>
  <Paragraphs>275</Paragraphs>
  <Slides>46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Vollmer</dc:creator>
  <cp:lastModifiedBy>Nick Deardorf</cp:lastModifiedBy>
  <cp:revision>42</cp:revision>
  <dcterms:created xsi:type="dcterms:W3CDTF">2025-06-23T16:01:53Z</dcterms:created>
  <dcterms:modified xsi:type="dcterms:W3CDTF">2026-04-29T21:38:11Z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0x010100EF38EFD53FE2E8429B1AE767057B61D7</vt:lpwstr>
  </property>
</Properties>
</file>